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4E8B"/>
    <a:srgbClr val="FB99BC"/>
    <a:srgbClr val="FF99B5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3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691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5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030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506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23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92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32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984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301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1809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6999F-4152-4A2F-8E1B-CB6422020A92}" type="datetimeFigureOut">
              <a:rPr kumimoji="1" lang="ja-JP" altLang="en-US" smtClean="0"/>
              <a:t>2021/3/1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325ED-9851-4510-9E21-1F31F245E2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5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7716224-38F0-4311-BFFF-99CC834F4112}"/>
              </a:ext>
            </a:extLst>
          </p:cNvPr>
          <p:cNvSpPr txBox="1"/>
          <p:nvPr/>
        </p:nvSpPr>
        <p:spPr>
          <a:xfrm>
            <a:off x="898071" y="14382987"/>
            <a:ext cx="11919858" cy="5382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6000" b="1" dirty="0">
                <a:solidFill>
                  <a:srgbClr val="F84E8B"/>
                </a:solidFill>
              </a:rPr>
              <a:t>春からの新生活に向けて</a:t>
            </a:r>
          </a:p>
          <a:p>
            <a:pPr algn="ctr">
              <a:lnSpc>
                <a:spcPct val="200000"/>
              </a:lnSpc>
            </a:pPr>
            <a:r>
              <a:rPr kumimoji="1" lang="ja-JP" altLang="en-US" sz="6000" b="1" dirty="0">
                <a:solidFill>
                  <a:srgbClr val="F84E8B"/>
                </a:solidFill>
              </a:rPr>
              <a:t>元気に明るく、新しい環境での</a:t>
            </a:r>
          </a:p>
          <a:p>
            <a:pPr algn="ctr">
              <a:lnSpc>
                <a:spcPct val="200000"/>
              </a:lnSpc>
            </a:pPr>
            <a:r>
              <a:rPr kumimoji="1" lang="ja-JP" altLang="en-US" sz="6000" b="1" dirty="0">
                <a:solidFill>
                  <a:srgbClr val="F84E8B"/>
                </a:solidFill>
              </a:rPr>
              <a:t>ご活躍をお祈りしています！</a:t>
            </a:r>
          </a:p>
        </p:txBody>
      </p:sp>
    </p:spTree>
    <p:extLst>
      <p:ext uri="{BB962C8B-B14F-4D97-AF65-F5344CB8AC3E}">
        <p14:creationId xmlns:p14="http://schemas.microsoft.com/office/powerpoint/2010/main" val="3868497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161C762F-CD22-44D4-AA3F-1CEAB96E90F0}" vid="{795BAF37-9CEE-4770-AE25-AAB23B0B45E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dds-template_縦</Template>
  <TotalTime>12</TotalTime>
  <Words>20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DESIGN TT</dc:creator>
  <cp:lastModifiedBy>DESIGN TT</cp:lastModifiedBy>
  <cp:revision>1</cp:revision>
  <dcterms:created xsi:type="dcterms:W3CDTF">2021-03-01T08:24:42Z</dcterms:created>
  <dcterms:modified xsi:type="dcterms:W3CDTF">2021-03-01T08:36:58Z</dcterms:modified>
</cp:coreProperties>
</file>