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8" autoAdjust="0"/>
    <p:restoredTop sz="94660"/>
  </p:normalViewPr>
  <p:slideViewPr>
    <p:cSldViewPr snapToGrid="0">
      <p:cViewPr varScale="1">
        <p:scale>
          <a:sx n="30" d="100"/>
          <a:sy n="30" d="100"/>
        </p:scale>
        <p:origin x="172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91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4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556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030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069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230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92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325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984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013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1809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6999F-4152-4A2F-8E1B-CB6422020A92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5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字幕 2">
            <a:extLst>
              <a:ext uri="{FF2B5EF4-FFF2-40B4-BE49-F238E27FC236}">
                <a16:creationId xmlns:a16="http://schemas.microsoft.com/office/drawing/2014/main" id="{6BC2B659-453C-436B-8611-30D4DF5F99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3915" y="15932801"/>
            <a:ext cx="13340442" cy="990135"/>
          </a:xfrm>
        </p:spPr>
        <p:txBody>
          <a:bodyPr>
            <a:noAutofit/>
          </a:bodyPr>
          <a:lstStyle/>
          <a:p>
            <a:r>
              <a:rPr kumimoji="1" lang="ja-JP" altLang="en-US" sz="8000" b="1" dirty="0"/>
              <a:t>全国各地の</a:t>
            </a:r>
          </a:p>
          <a:p>
            <a:r>
              <a:rPr kumimoji="1" lang="ja-JP" altLang="en-US" sz="8000" b="1" dirty="0"/>
              <a:t>いちごが集合！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7716224-38F0-4311-BFFF-99CC834F4112}"/>
              </a:ext>
            </a:extLst>
          </p:cNvPr>
          <p:cNvSpPr txBox="1"/>
          <p:nvPr/>
        </p:nvSpPr>
        <p:spPr>
          <a:xfrm>
            <a:off x="1273629" y="19316543"/>
            <a:ext cx="11283042" cy="3435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5000" b="1" dirty="0"/>
              <a:t>ラッピング無料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5000" b="1"/>
              <a:t>贈り物、おみやげにどうぞ</a:t>
            </a:r>
            <a:r>
              <a:rPr kumimoji="1" lang="ja-JP" altLang="en-US" sz="5000" b="1" dirty="0"/>
              <a:t>！</a:t>
            </a:r>
          </a:p>
          <a:p>
            <a:pPr algn="ctr">
              <a:lnSpc>
                <a:spcPct val="150000"/>
              </a:lnSpc>
            </a:pPr>
            <a:endParaRPr kumimoji="1" lang="ja-JP" altLang="en-US" sz="5000" b="1" dirty="0"/>
          </a:p>
        </p:txBody>
      </p:sp>
    </p:spTree>
    <p:extLst>
      <p:ext uri="{BB962C8B-B14F-4D97-AF65-F5344CB8AC3E}">
        <p14:creationId xmlns:p14="http://schemas.microsoft.com/office/powerpoint/2010/main" val="3868497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161C762F-CD22-44D4-AA3F-1CEAB96E90F0}" vid="{795BAF37-9CEE-4770-AE25-AAB23B0B45E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dds-template_縦</Template>
  <TotalTime>6</TotalTime>
  <Words>15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DESIGN TT</dc:creator>
  <cp:lastModifiedBy>DESIGN TT</cp:lastModifiedBy>
  <cp:revision>1</cp:revision>
  <dcterms:created xsi:type="dcterms:W3CDTF">2021-02-13T04:34:34Z</dcterms:created>
  <dcterms:modified xsi:type="dcterms:W3CDTF">2021-02-13T04:40:53Z</dcterms:modified>
</cp:coreProperties>
</file>