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660"/>
  </p:normalViewPr>
  <p:slideViewPr>
    <p:cSldViewPr snapToGrid="0">
      <p:cViewPr varScale="1">
        <p:scale>
          <a:sx n="30" d="100"/>
          <a:sy n="30" d="100"/>
        </p:scale>
        <p:origin x="172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861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16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916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88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19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462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570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427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672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530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66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4A3FB-536D-49F9-9656-D585D3A9ED4F}" type="datetimeFigureOut">
              <a:rPr kumimoji="1" lang="ja-JP" altLang="en-US" smtClean="0"/>
              <a:t>2021/2/13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6F487-876F-4BBD-83F2-A19D39B8E6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62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742E50-6B0D-437D-8749-E241AC9F3D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490196-63C1-45CE-A368-8C57176817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375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DESIGN TT</dc:creator>
  <cp:lastModifiedBy>DESIGN TT</cp:lastModifiedBy>
  <cp:revision>1</cp:revision>
  <dcterms:created xsi:type="dcterms:W3CDTF">2021-02-13T04:15:31Z</dcterms:created>
  <dcterms:modified xsi:type="dcterms:W3CDTF">2021-02-13T04:32:29Z</dcterms:modified>
</cp:coreProperties>
</file>