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3716000" cy="24387175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ESIGNS" initials="" lastIdx="0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1" autoAdjust="0"/>
    <p:restoredTop sz="94653" autoAdjust="0"/>
  </p:normalViewPr>
  <p:slideViewPr>
    <p:cSldViewPr snapToGrid="0" snapToObjects="1">
      <p:cViewPr>
        <p:scale>
          <a:sx n="32" d="100"/>
          <a:sy n="32" d="100"/>
        </p:scale>
        <p:origin x="-2680" y="-160"/>
      </p:cViewPr>
      <p:guideLst>
        <p:guide orient="horz" pos="7681"/>
        <p:guide pos="43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commentAuthors" Target="commentAuthors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986471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Relationship Id="rId3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3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63331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1557280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0</Words>
  <Application>Microsoft Macintosh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DESIGNS</dc:creator>
  <cp:lastModifiedBy>DESIGNS</cp:lastModifiedBy>
  <cp:revision>2</cp:revision>
  <dcterms:created xsi:type="dcterms:W3CDTF">2021-05-11T03:56:55Z</dcterms:created>
  <dcterms:modified xsi:type="dcterms:W3CDTF">2021-05-11T04:21:41Z</dcterms:modified>
</cp:coreProperties>
</file>

<file path=docProps/thumbnail.jpeg>
</file>