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SIGN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653" autoAdjust="0"/>
  </p:normalViewPr>
  <p:slideViewPr>
    <p:cSldViewPr snapToGrid="0" snapToObjects="1">
      <p:cViewPr>
        <p:scale>
          <a:sx n="32" d="100"/>
          <a:sy n="32" d="100"/>
        </p:scale>
        <p:origin x="-2680" y="-160"/>
      </p:cViewPr>
      <p:guideLst>
        <p:guide orient="horz" pos="7681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86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33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5728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DESIGNS</dc:creator>
  <cp:lastModifiedBy>DESIGNS</cp:lastModifiedBy>
  <cp:revision>2</cp:revision>
  <dcterms:created xsi:type="dcterms:W3CDTF">2021-05-11T03:56:55Z</dcterms:created>
  <dcterms:modified xsi:type="dcterms:W3CDTF">2021-05-11T04:21:41Z</dcterms:modified>
</cp:coreProperties>
</file>