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3716000" cy="24387175"/>
  <p:notesSz cx="6858000" cy="9144000"/>
  <p:defaultTextStyle>
    <a:defPPr>
      <a:defRPr lang="ja-JP"/>
    </a:defPPr>
    <a:lvl1pPr marL="0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1pPr>
    <a:lvl2pPr marL="1088639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2pPr>
    <a:lvl3pPr marL="2177278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3pPr>
    <a:lvl4pPr marL="3265917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4pPr>
    <a:lvl5pPr marL="4354556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5pPr>
    <a:lvl6pPr marL="5443195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6pPr>
    <a:lvl7pPr marL="6531834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7pPr>
    <a:lvl8pPr marL="7620472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8pPr>
    <a:lvl9pPr marL="8709111" algn="l" defTabSz="1088639" rtl="0" eaLnBrk="1" latinLnBrk="0" hangingPunct="1">
      <a:defRPr kumimoji="1" sz="43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7681">
          <p15:clr>
            <a:srgbClr val="A4A3A4"/>
          </p15:clr>
        </p15:guide>
        <p15:guide id="2" pos="43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1" d="100"/>
          <a:sy n="31" d="100"/>
        </p:scale>
        <p:origin x="3492" y="108"/>
      </p:cViewPr>
      <p:guideLst>
        <p:guide orient="horz" pos="7681"/>
        <p:guide pos="43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028700" y="7575833"/>
            <a:ext cx="11658600" cy="5227436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057400" y="13819399"/>
            <a:ext cx="9601200" cy="623227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108863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21772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32659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43545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544319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653183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76204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87091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7399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01814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9944100" y="976620"/>
            <a:ext cx="3086100" cy="20808131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85800" y="976620"/>
            <a:ext cx="9029700" cy="20808131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96275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054850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3470" y="15671020"/>
            <a:ext cx="11658600" cy="4843564"/>
          </a:xfrm>
        </p:spPr>
        <p:txBody>
          <a:bodyPr anchor="t"/>
          <a:lstStyle>
            <a:lvl1pPr algn="l">
              <a:defRPr sz="95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3470" y="10336327"/>
            <a:ext cx="11658600" cy="5334693"/>
          </a:xfrm>
        </p:spPr>
        <p:txBody>
          <a:bodyPr anchor="b"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1088639" indent="0">
              <a:buNone/>
              <a:defRPr sz="4300">
                <a:solidFill>
                  <a:schemeClr val="tx1">
                    <a:tint val="75000"/>
                  </a:schemeClr>
                </a:solidFill>
              </a:defRPr>
            </a:lvl2pPr>
            <a:lvl3pPr marL="2177278" indent="0">
              <a:buNone/>
              <a:defRPr sz="3800">
                <a:solidFill>
                  <a:schemeClr val="tx1">
                    <a:tint val="75000"/>
                  </a:schemeClr>
                </a:solidFill>
              </a:defRPr>
            </a:lvl3pPr>
            <a:lvl4pPr marL="3265917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4pPr>
            <a:lvl5pPr marL="4354556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5pPr>
            <a:lvl6pPr marL="5443195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6pPr>
            <a:lvl7pPr marL="6531834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7pPr>
            <a:lvl8pPr marL="7620472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8pPr>
            <a:lvl9pPr marL="8709111" indent="0">
              <a:buNone/>
              <a:defRPr sz="3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608989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858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972300" y="5690343"/>
            <a:ext cx="6057900" cy="16094408"/>
          </a:xfrm>
        </p:spPr>
        <p:txBody>
          <a:bodyPr/>
          <a:lstStyle>
            <a:lvl1pPr>
              <a:defRPr sz="6700"/>
            </a:lvl1pPr>
            <a:lvl2pPr>
              <a:defRPr sz="5700"/>
            </a:lvl2pPr>
            <a:lvl3pPr>
              <a:defRPr sz="4800"/>
            </a:lvl3pPr>
            <a:lvl4pPr>
              <a:defRPr sz="4300"/>
            </a:lvl4pPr>
            <a:lvl5pPr>
              <a:defRPr sz="4300"/>
            </a:lvl5pPr>
            <a:lvl6pPr>
              <a:defRPr sz="4300"/>
            </a:lvl6pPr>
            <a:lvl7pPr>
              <a:defRPr sz="4300"/>
            </a:lvl7pPr>
            <a:lvl8pPr>
              <a:defRPr sz="4300"/>
            </a:lvl8pPr>
            <a:lvl9pPr>
              <a:defRPr sz="43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0968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458890"/>
            <a:ext cx="6060282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85800" y="7733896"/>
            <a:ext cx="6060282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967538" y="5458890"/>
            <a:ext cx="6062663" cy="2275006"/>
          </a:xfrm>
        </p:spPr>
        <p:txBody>
          <a:bodyPr anchor="b"/>
          <a:lstStyle>
            <a:lvl1pPr marL="0" indent="0">
              <a:buNone/>
              <a:defRPr sz="5700" b="1"/>
            </a:lvl1pPr>
            <a:lvl2pPr marL="1088639" indent="0">
              <a:buNone/>
              <a:defRPr sz="4800" b="1"/>
            </a:lvl2pPr>
            <a:lvl3pPr marL="2177278" indent="0">
              <a:buNone/>
              <a:defRPr sz="4300" b="1"/>
            </a:lvl3pPr>
            <a:lvl4pPr marL="3265917" indent="0">
              <a:buNone/>
              <a:defRPr sz="3800" b="1"/>
            </a:lvl4pPr>
            <a:lvl5pPr marL="4354556" indent="0">
              <a:buNone/>
              <a:defRPr sz="3800" b="1"/>
            </a:lvl5pPr>
            <a:lvl6pPr marL="5443195" indent="0">
              <a:buNone/>
              <a:defRPr sz="3800" b="1"/>
            </a:lvl6pPr>
            <a:lvl7pPr marL="6531834" indent="0">
              <a:buNone/>
              <a:defRPr sz="3800" b="1"/>
            </a:lvl7pPr>
            <a:lvl8pPr marL="7620472" indent="0">
              <a:buNone/>
              <a:defRPr sz="3800" b="1"/>
            </a:lvl8pPr>
            <a:lvl9pPr marL="8709111" indent="0">
              <a:buNone/>
              <a:defRPr sz="38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6967538" y="7733896"/>
            <a:ext cx="6062663" cy="14050853"/>
          </a:xfrm>
        </p:spPr>
        <p:txBody>
          <a:bodyPr/>
          <a:lstStyle>
            <a:lvl1pPr>
              <a:defRPr sz="5700"/>
            </a:lvl1pPr>
            <a:lvl2pPr>
              <a:defRPr sz="4800"/>
            </a:lvl2pPr>
            <a:lvl3pPr>
              <a:defRPr sz="4300"/>
            </a:lvl3pPr>
            <a:lvl4pPr>
              <a:defRPr sz="3800"/>
            </a:lvl4pPr>
            <a:lvl5pPr>
              <a:defRPr sz="3800"/>
            </a:lvl5pPr>
            <a:lvl6pPr>
              <a:defRPr sz="3800"/>
            </a:lvl6pPr>
            <a:lvl7pPr>
              <a:defRPr sz="3800"/>
            </a:lvl7pPr>
            <a:lvl8pPr>
              <a:defRPr sz="3800"/>
            </a:lvl8pPr>
            <a:lvl9pPr>
              <a:defRPr sz="3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92642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442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991927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85801" y="970971"/>
            <a:ext cx="4512470" cy="413227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5362575" y="970973"/>
            <a:ext cx="7667625" cy="20813778"/>
          </a:xfrm>
        </p:spPr>
        <p:txBody>
          <a:bodyPr/>
          <a:lstStyle>
            <a:lvl1pPr>
              <a:defRPr sz="7600"/>
            </a:lvl1pPr>
            <a:lvl2pPr>
              <a:defRPr sz="6700"/>
            </a:lvl2pPr>
            <a:lvl3pPr>
              <a:defRPr sz="5700"/>
            </a:lvl3pPr>
            <a:lvl4pPr>
              <a:defRPr sz="4800"/>
            </a:lvl4pPr>
            <a:lvl5pPr>
              <a:defRPr sz="4800"/>
            </a:lvl5pPr>
            <a:lvl6pPr>
              <a:defRPr sz="4800"/>
            </a:lvl6pPr>
            <a:lvl7pPr>
              <a:defRPr sz="4800"/>
            </a:lvl7pPr>
            <a:lvl8pPr>
              <a:defRPr sz="4800"/>
            </a:lvl8pPr>
            <a:lvl9pPr>
              <a:defRPr sz="4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85801" y="5103244"/>
            <a:ext cx="4512470" cy="16681507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1229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688432" y="17071022"/>
            <a:ext cx="8229600" cy="2015331"/>
          </a:xfrm>
        </p:spPr>
        <p:txBody>
          <a:bodyPr anchor="b"/>
          <a:lstStyle>
            <a:lvl1pPr algn="l">
              <a:defRPr sz="48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688432" y="2179039"/>
            <a:ext cx="8229600" cy="14632305"/>
          </a:xfrm>
        </p:spPr>
        <p:txBody>
          <a:bodyPr/>
          <a:lstStyle>
            <a:lvl1pPr marL="0" indent="0">
              <a:buNone/>
              <a:defRPr sz="7600"/>
            </a:lvl1pPr>
            <a:lvl2pPr marL="1088639" indent="0">
              <a:buNone/>
              <a:defRPr sz="6700"/>
            </a:lvl2pPr>
            <a:lvl3pPr marL="2177278" indent="0">
              <a:buNone/>
              <a:defRPr sz="5700"/>
            </a:lvl3pPr>
            <a:lvl4pPr marL="3265917" indent="0">
              <a:buNone/>
              <a:defRPr sz="4800"/>
            </a:lvl4pPr>
            <a:lvl5pPr marL="4354556" indent="0">
              <a:buNone/>
              <a:defRPr sz="4800"/>
            </a:lvl5pPr>
            <a:lvl6pPr marL="5443195" indent="0">
              <a:buNone/>
              <a:defRPr sz="4800"/>
            </a:lvl6pPr>
            <a:lvl7pPr marL="6531834" indent="0">
              <a:buNone/>
              <a:defRPr sz="4800"/>
            </a:lvl7pPr>
            <a:lvl8pPr marL="7620472" indent="0">
              <a:buNone/>
              <a:defRPr sz="4800"/>
            </a:lvl8pPr>
            <a:lvl9pPr marL="8709111" indent="0">
              <a:buNone/>
              <a:defRPr sz="4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688432" y="19086353"/>
            <a:ext cx="8229600" cy="2862104"/>
          </a:xfrm>
        </p:spPr>
        <p:txBody>
          <a:bodyPr/>
          <a:lstStyle>
            <a:lvl1pPr marL="0" indent="0">
              <a:buNone/>
              <a:defRPr sz="3300"/>
            </a:lvl1pPr>
            <a:lvl2pPr marL="1088639" indent="0">
              <a:buNone/>
              <a:defRPr sz="2900"/>
            </a:lvl2pPr>
            <a:lvl3pPr marL="2177278" indent="0">
              <a:buNone/>
              <a:defRPr sz="2400"/>
            </a:lvl3pPr>
            <a:lvl4pPr marL="3265917" indent="0">
              <a:buNone/>
              <a:defRPr sz="2100"/>
            </a:lvl4pPr>
            <a:lvl5pPr marL="4354556" indent="0">
              <a:buNone/>
              <a:defRPr sz="2100"/>
            </a:lvl5pPr>
            <a:lvl6pPr marL="5443195" indent="0">
              <a:buNone/>
              <a:defRPr sz="2100"/>
            </a:lvl6pPr>
            <a:lvl7pPr marL="6531834" indent="0">
              <a:buNone/>
              <a:defRPr sz="2100"/>
            </a:lvl7pPr>
            <a:lvl8pPr marL="7620472" indent="0">
              <a:buNone/>
              <a:defRPr sz="2100"/>
            </a:lvl8pPr>
            <a:lvl9pPr marL="8709111" indent="0">
              <a:buNone/>
              <a:defRPr sz="21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7411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85800" y="976618"/>
            <a:ext cx="12344400" cy="4064529"/>
          </a:xfrm>
          <a:prstGeom prst="rect">
            <a:avLst/>
          </a:prstGeom>
        </p:spPr>
        <p:txBody>
          <a:bodyPr vert="horz" lIns="217728" tIns="108864" rIns="217728" bIns="108864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85800" y="5690343"/>
            <a:ext cx="12344400" cy="16094408"/>
          </a:xfrm>
          <a:prstGeom prst="rect">
            <a:avLst/>
          </a:prstGeom>
        </p:spPr>
        <p:txBody>
          <a:bodyPr vert="horz" lIns="217728" tIns="108864" rIns="217728" bIns="108864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85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l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F42E80-AD7D-3846-9ED3-92585EB8B787}" type="datetimeFigureOut">
              <a:rPr kumimoji="1" lang="ja-JP" altLang="en-US" smtClean="0"/>
              <a:t>2022/1/31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4686300" y="22603300"/>
            <a:ext cx="4343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ct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9829800" y="22603300"/>
            <a:ext cx="3200400" cy="1298391"/>
          </a:xfrm>
          <a:prstGeom prst="rect">
            <a:avLst/>
          </a:prstGeom>
        </p:spPr>
        <p:txBody>
          <a:bodyPr vert="horz" lIns="217728" tIns="108864" rIns="217728" bIns="108864" rtlCol="0" anchor="ctr"/>
          <a:lstStyle>
            <a:lvl1pPr algn="r">
              <a:defRPr sz="2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794A46-128D-C04E-81C6-2C8E81C962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506373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088639" rtl="0" eaLnBrk="1" latinLnBrk="0" hangingPunct="1">
        <a:spcBef>
          <a:spcPct val="0"/>
        </a:spcBef>
        <a:buNone/>
        <a:defRPr kumimoji="1" sz="10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16479" indent="-816479" algn="l" defTabSz="1088639" rtl="0" eaLnBrk="1" latinLnBrk="0" hangingPunct="1">
        <a:spcBef>
          <a:spcPct val="20000"/>
        </a:spcBef>
        <a:buFont typeface="Arial"/>
        <a:buChar char="•"/>
        <a:defRPr kumimoji="1" sz="7600" kern="1200">
          <a:solidFill>
            <a:schemeClr val="tx1"/>
          </a:solidFill>
          <a:latin typeface="+mn-lt"/>
          <a:ea typeface="+mn-ea"/>
          <a:cs typeface="+mn-cs"/>
        </a:defRPr>
      </a:lvl1pPr>
      <a:lvl2pPr marL="1769038" indent="-680399" algn="l" defTabSz="1088639" rtl="0" eaLnBrk="1" latinLnBrk="0" hangingPunct="1">
        <a:spcBef>
          <a:spcPct val="20000"/>
        </a:spcBef>
        <a:buFont typeface="Arial"/>
        <a:buChar char="–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2pPr>
      <a:lvl3pPr marL="2721597" indent="-544319" algn="l" defTabSz="1088639" rtl="0" eaLnBrk="1" latinLnBrk="0" hangingPunct="1">
        <a:spcBef>
          <a:spcPct val="20000"/>
        </a:spcBef>
        <a:buFont typeface="Arial"/>
        <a:buChar char="•"/>
        <a:defRPr kumimoji="1" sz="5700" kern="1200">
          <a:solidFill>
            <a:schemeClr val="tx1"/>
          </a:solidFill>
          <a:latin typeface="+mn-lt"/>
          <a:ea typeface="+mn-ea"/>
          <a:cs typeface="+mn-cs"/>
        </a:defRPr>
      </a:lvl3pPr>
      <a:lvl4pPr marL="3810236" indent="-544319" algn="l" defTabSz="1088639" rtl="0" eaLnBrk="1" latinLnBrk="0" hangingPunct="1">
        <a:spcBef>
          <a:spcPct val="20000"/>
        </a:spcBef>
        <a:buFont typeface="Arial"/>
        <a:buChar char="–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4pPr>
      <a:lvl5pPr marL="4898875" indent="-544319" algn="l" defTabSz="1088639" rtl="0" eaLnBrk="1" latinLnBrk="0" hangingPunct="1">
        <a:spcBef>
          <a:spcPct val="20000"/>
        </a:spcBef>
        <a:buFont typeface="Arial"/>
        <a:buChar char="»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5pPr>
      <a:lvl6pPr marL="5987514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6pPr>
      <a:lvl7pPr marL="7076153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7pPr>
      <a:lvl8pPr marL="8164792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8pPr>
      <a:lvl9pPr marL="9253431" indent="-544319" algn="l" defTabSz="1088639" rtl="0" eaLnBrk="1" latinLnBrk="0" hangingPunct="1">
        <a:spcBef>
          <a:spcPct val="20000"/>
        </a:spcBef>
        <a:buFont typeface="Arial"/>
        <a:buChar char="•"/>
        <a:defRPr kumimoji="1" sz="4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1pPr>
      <a:lvl2pPr marL="1088639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2pPr>
      <a:lvl3pPr marL="2177278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3pPr>
      <a:lvl4pPr marL="3265917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4pPr>
      <a:lvl5pPr marL="4354556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5pPr>
      <a:lvl6pPr marL="5443195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6pPr>
      <a:lvl7pPr marL="6531834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7pPr>
      <a:lvl8pPr marL="7620472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8pPr>
      <a:lvl9pPr marL="8709111" algn="l" defTabSz="1088639" rtl="0" eaLnBrk="1" latinLnBrk="0" hangingPunct="1">
        <a:defRPr kumimoji="1" sz="4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2082800" y="4068902"/>
            <a:ext cx="9779000" cy="7540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dirty="0"/>
              <a:t>〈</a:t>
            </a:r>
            <a:r>
              <a:rPr lang="ja-JP" altLang="en-US" dirty="0"/>
              <a:t>ランチ</a:t>
            </a:r>
            <a:r>
              <a:rPr lang="en-US" altLang="ja-JP" dirty="0"/>
              <a:t>〉</a:t>
            </a:r>
            <a:r>
              <a:rPr lang="ja-JP" altLang="en-US" dirty="0"/>
              <a:t>００：００</a:t>
            </a:r>
            <a:r>
              <a:rPr lang="en-US" altLang="ja-JP" dirty="0"/>
              <a:t>〜</a:t>
            </a:r>
            <a:r>
              <a:rPr lang="ja-JP" altLang="en-US" dirty="0"/>
              <a:t>００：００（</a:t>
            </a:r>
            <a:r>
              <a:rPr lang="en-US" altLang="ja-JP" dirty="0"/>
              <a:t>L.O </a:t>
            </a:r>
            <a:r>
              <a:rPr lang="ja-JP" altLang="en-US" dirty="0"/>
              <a:t>００：００）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2286000" y="5867400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" name="正方形/長方形 5"/>
          <p:cNvSpPr/>
          <p:nvPr/>
        </p:nvSpPr>
        <p:spPr>
          <a:xfrm>
            <a:off x="7205216" y="5867400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2286000" y="11197183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正方形/長方形 7"/>
          <p:cNvSpPr/>
          <p:nvPr/>
        </p:nvSpPr>
        <p:spPr>
          <a:xfrm>
            <a:off x="7205216" y="11197183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正方形/長方形 8"/>
          <p:cNvSpPr/>
          <p:nvPr/>
        </p:nvSpPr>
        <p:spPr>
          <a:xfrm>
            <a:off x="2286000" y="16465599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/>
          <p:cNvSpPr/>
          <p:nvPr/>
        </p:nvSpPr>
        <p:spPr>
          <a:xfrm>
            <a:off x="7205216" y="16465599"/>
            <a:ext cx="4140200" cy="32766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2692400" y="9325773"/>
            <a:ext cx="3342481" cy="1487493"/>
            <a:chOff x="2692400" y="9224173"/>
            <a:chExt cx="3342481" cy="1487493"/>
          </a:xfrm>
        </p:grpSpPr>
        <p:sp>
          <p:nvSpPr>
            <p:cNvPr id="12" name="テキスト ボックス 11"/>
            <p:cNvSpPr txBox="1"/>
            <p:nvPr/>
          </p:nvSpPr>
          <p:spPr>
            <a:xfrm>
              <a:off x="2692400" y="9224173"/>
              <a:ext cx="3342481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ja-JP" altLang="en-US" dirty="0"/>
                <a:t>からあげ定食</a:t>
              </a:r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grpSp>
        <p:nvGrpSpPr>
          <p:cNvPr id="15" name="図形グループ 14"/>
          <p:cNvGrpSpPr/>
          <p:nvPr/>
        </p:nvGrpSpPr>
        <p:grpSpPr>
          <a:xfrm>
            <a:off x="8226152" y="9304883"/>
            <a:ext cx="2197073" cy="1487493"/>
            <a:chOff x="3251200" y="9224173"/>
            <a:chExt cx="2197073" cy="1487493"/>
          </a:xfrm>
        </p:grpSpPr>
        <p:sp>
          <p:nvSpPr>
            <p:cNvPr id="16" name="テキスト ボックス 15"/>
            <p:cNvSpPr txBox="1"/>
            <p:nvPr/>
          </p:nvSpPr>
          <p:spPr>
            <a:xfrm>
              <a:off x="3251200" y="9224173"/>
              <a:ext cx="2197073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○○○</a:t>
              </a:r>
              <a:r>
                <a:rPr kumimoji="1" lang="ja-JP" altLang="en-US" dirty="0"/>
                <a:t>定食</a:t>
              </a:r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grpSp>
        <p:nvGrpSpPr>
          <p:cNvPr id="18" name="図形グループ 17"/>
          <p:cNvGrpSpPr/>
          <p:nvPr/>
        </p:nvGrpSpPr>
        <p:grpSpPr>
          <a:xfrm>
            <a:off x="3257600" y="14713867"/>
            <a:ext cx="2197073" cy="1487493"/>
            <a:chOff x="3251200" y="9224173"/>
            <a:chExt cx="2197073" cy="1487493"/>
          </a:xfrm>
        </p:grpSpPr>
        <p:sp>
          <p:nvSpPr>
            <p:cNvPr id="19" name="テキスト ボックス 18"/>
            <p:cNvSpPr txBox="1"/>
            <p:nvPr/>
          </p:nvSpPr>
          <p:spPr>
            <a:xfrm>
              <a:off x="3251200" y="9224173"/>
              <a:ext cx="2197073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○○○</a:t>
              </a:r>
              <a:r>
                <a:rPr kumimoji="1" lang="ja-JP" altLang="en-US" dirty="0"/>
                <a:t>定食</a:t>
              </a:r>
            </a:p>
          </p:txBody>
        </p:sp>
        <p:sp>
          <p:nvSpPr>
            <p:cNvPr id="20" name="テキスト ボックス 19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grpSp>
        <p:nvGrpSpPr>
          <p:cNvPr id="21" name="図形グループ 20"/>
          <p:cNvGrpSpPr/>
          <p:nvPr/>
        </p:nvGrpSpPr>
        <p:grpSpPr>
          <a:xfrm>
            <a:off x="8188152" y="14713867"/>
            <a:ext cx="2197073" cy="1487493"/>
            <a:chOff x="3251200" y="9224173"/>
            <a:chExt cx="2197073" cy="1487493"/>
          </a:xfrm>
        </p:grpSpPr>
        <p:sp>
          <p:nvSpPr>
            <p:cNvPr id="22" name="テキスト ボックス 21"/>
            <p:cNvSpPr txBox="1"/>
            <p:nvPr/>
          </p:nvSpPr>
          <p:spPr>
            <a:xfrm>
              <a:off x="3251200" y="9224173"/>
              <a:ext cx="2197073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○○○</a:t>
              </a:r>
              <a:r>
                <a:rPr kumimoji="1" lang="ja-JP" altLang="en-US" dirty="0"/>
                <a:t>定食</a:t>
              </a:r>
            </a:p>
          </p:txBody>
        </p:sp>
        <p:sp>
          <p:nvSpPr>
            <p:cNvPr id="23" name="テキスト ボックス 22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grpSp>
        <p:nvGrpSpPr>
          <p:cNvPr id="24" name="図形グループ 23"/>
          <p:cNvGrpSpPr/>
          <p:nvPr/>
        </p:nvGrpSpPr>
        <p:grpSpPr>
          <a:xfrm>
            <a:off x="3253408" y="19915459"/>
            <a:ext cx="2197073" cy="1487493"/>
            <a:chOff x="3251200" y="9224173"/>
            <a:chExt cx="2197073" cy="1487493"/>
          </a:xfrm>
        </p:grpSpPr>
        <p:sp>
          <p:nvSpPr>
            <p:cNvPr id="25" name="テキスト ボックス 24"/>
            <p:cNvSpPr txBox="1"/>
            <p:nvPr/>
          </p:nvSpPr>
          <p:spPr>
            <a:xfrm>
              <a:off x="3251200" y="9224173"/>
              <a:ext cx="2197073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○○○</a:t>
              </a:r>
              <a:r>
                <a:rPr kumimoji="1" lang="ja-JP" altLang="en-US" dirty="0"/>
                <a:t>定食</a:t>
              </a:r>
            </a:p>
          </p:txBody>
        </p:sp>
        <p:sp>
          <p:nvSpPr>
            <p:cNvPr id="26" name="テキスト ボックス 25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grpSp>
        <p:nvGrpSpPr>
          <p:cNvPr id="27" name="図形グループ 26"/>
          <p:cNvGrpSpPr/>
          <p:nvPr/>
        </p:nvGrpSpPr>
        <p:grpSpPr>
          <a:xfrm>
            <a:off x="8226152" y="19860467"/>
            <a:ext cx="2197073" cy="1487493"/>
            <a:chOff x="3251200" y="9224173"/>
            <a:chExt cx="2197073" cy="1487493"/>
          </a:xfrm>
        </p:grpSpPr>
        <p:sp>
          <p:nvSpPr>
            <p:cNvPr id="28" name="テキスト ボックス 27"/>
            <p:cNvSpPr txBox="1"/>
            <p:nvPr/>
          </p:nvSpPr>
          <p:spPr>
            <a:xfrm>
              <a:off x="3251200" y="9224173"/>
              <a:ext cx="2197073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○○○</a:t>
              </a:r>
              <a:r>
                <a:rPr kumimoji="1" lang="ja-JP" altLang="en-US" dirty="0"/>
                <a:t>定食</a:t>
              </a:r>
            </a:p>
          </p:txBody>
        </p:sp>
        <p:sp>
          <p:nvSpPr>
            <p:cNvPr id="29" name="テキスト ボックス 28"/>
            <p:cNvSpPr txBox="1"/>
            <p:nvPr/>
          </p:nvSpPr>
          <p:spPr>
            <a:xfrm>
              <a:off x="3587800" y="9957613"/>
              <a:ext cx="1574557" cy="75405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800</a:t>
              </a:r>
              <a:r>
                <a:rPr kumimoji="1" lang="ja-JP" altLang="en-US" dirty="0"/>
                <a:t>円</a:t>
              </a:r>
            </a:p>
          </p:txBody>
        </p:sp>
      </p:grpSp>
      <p:sp>
        <p:nvSpPr>
          <p:cNvPr id="31" name="テキスト ボックス 30"/>
          <p:cNvSpPr txBox="1"/>
          <p:nvPr/>
        </p:nvSpPr>
        <p:spPr>
          <a:xfrm>
            <a:off x="500896" y="22852965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600" dirty="0">
                <a:solidFill>
                  <a:schemeClr val="bg1"/>
                </a:solidFill>
              </a:rPr>
              <a:t>扇町食堂</a:t>
            </a: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4485481" y="22786032"/>
            <a:ext cx="64595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7200" dirty="0">
                <a:solidFill>
                  <a:srgbClr val="FFFFFF"/>
                </a:solidFill>
              </a:rPr>
              <a:t>TEL 00-000-0000</a:t>
            </a:r>
            <a:endParaRPr kumimoji="1" lang="ja-JP" altLang="en-US" sz="72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006213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41</Words>
  <Application>Microsoft Office PowerPoint</Application>
  <PresentationFormat>ユーザー設定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DESIGNS</dc:creator>
  <cp:lastModifiedBy>DESIGNS 株式会社</cp:lastModifiedBy>
  <cp:revision>3</cp:revision>
  <dcterms:created xsi:type="dcterms:W3CDTF">2021-01-06T01:13:18Z</dcterms:created>
  <dcterms:modified xsi:type="dcterms:W3CDTF">2022-01-31T07:29:34Z</dcterms:modified>
</cp:coreProperties>
</file>