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24387175" cy="13716000"/>
  <p:notesSz cx="9144000" cy="6858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816" y="-120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36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12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82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89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1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6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21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925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729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2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807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B5B4C-49B3-FD40-89D6-DE761491DDD0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81C46-9797-6C41-8DFE-58C0BD9FE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04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214628" y="2769544"/>
            <a:ext cx="7939343" cy="1283533"/>
          </a:xfrm>
        </p:spPr>
        <p:txBody>
          <a:bodyPr>
            <a:normAutofit/>
          </a:bodyPr>
          <a:lstStyle/>
          <a:p>
            <a:r>
              <a:rPr kumimoji="1" lang="ja-JP" altLang="en-US" sz="3600" dirty="0" smtClean="0">
                <a:solidFill>
                  <a:schemeClr val="tx2">
                    <a:lumMod val="75000"/>
                  </a:schemeClr>
                </a:solidFill>
                <a:latin typeface="游ゴシック体 ボールド"/>
                <a:ea typeface="游ゴシック体 ボールド"/>
                <a:cs typeface="游ゴシック体 ボールド"/>
              </a:rPr>
              <a:t>距離を保って今年も乾杯しよう！</a:t>
            </a:r>
            <a:endParaRPr kumimoji="1" lang="ja-JP" altLang="en-US" sz="3600" dirty="0">
              <a:solidFill>
                <a:schemeClr val="tx2">
                  <a:lumMod val="75000"/>
                </a:schemeClr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498551" y="9353066"/>
            <a:ext cx="9281987" cy="1441402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108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7.1</a:t>
            </a:r>
            <a:r>
              <a:rPr lang="en-US" altLang="ja-JP" sz="60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wed</a:t>
            </a:r>
            <a:r>
              <a:rPr lang="en-US" altLang="ja-JP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 - </a:t>
            </a:r>
            <a:r>
              <a:rPr lang="en-US" altLang="ja-JP" sz="108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8.31</a:t>
            </a:r>
            <a:r>
              <a:rPr lang="en-US" altLang="ja-JP" sz="60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mon</a:t>
            </a:r>
            <a:endParaRPr kumimoji="1" lang="ja-JP" altLang="en-US" sz="6000" b="1" dirty="0">
              <a:solidFill>
                <a:srgbClr val="17375E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9417097" y="10885881"/>
            <a:ext cx="7079712" cy="775623"/>
          </a:xfrm>
          <a:prstGeom prst="rect">
            <a:avLst/>
          </a:prstGeom>
        </p:spPr>
        <p:txBody>
          <a:bodyPr vert="horz" lIns="217728" tIns="108864" rIns="217728" bIns="108864" rtlCol="0">
            <a:noAutofit/>
          </a:bodyPr>
          <a:lstStyle>
            <a:lvl1pPr marL="0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7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88639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7278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5917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4556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3195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31834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20472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9111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43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00:00</a:t>
            </a:r>
            <a:r>
              <a:rPr lang="en-US" altLang="ja-JP" sz="43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~00:00(L.O 00:00)</a:t>
            </a:r>
            <a:endParaRPr lang="ja-JP" altLang="en-US" sz="4300" b="1" dirty="0">
              <a:solidFill>
                <a:srgbClr val="17375E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417430722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距離を保って今年も乾杯しよう！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距離を保って今年も乾杯しよう！</dc:title>
  <dc:creator>ttdesign</dc:creator>
  <cp:lastModifiedBy>ttdesign</cp:lastModifiedBy>
  <cp:revision>3</cp:revision>
  <dcterms:created xsi:type="dcterms:W3CDTF">2020-07-01T06:14:15Z</dcterms:created>
  <dcterms:modified xsi:type="dcterms:W3CDTF">2020-07-01T06:40:17Z</dcterms:modified>
</cp:coreProperties>
</file>