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5744" y="-104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40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11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742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773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761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512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550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65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94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07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851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89200-F873-4049-A791-0C5ECF8917BF}" type="datetimeFigureOut">
              <a:rPr kumimoji="1" lang="ja-JP" altLang="en-US" smtClean="0"/>
              <a:t>20/07/01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5B2BC-67D6-B545-9CC8-A1220787A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87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92184" y="6571378"/>
            <a:ext cx="8637499" cy="1721366"/>
          </a:xfrm>
        </p:spPr>
        <p:txBody>
          <a:bodyPr>
            <a:normAutofit/>
          </a:bodyPr>
          <a:lstStyle/>
          <a:p>
            <a:r>
              <a:rPr lang="ja-JP" altLang="en-US" sz="3600" dirty="0" smtClean="0">
                <a:latin typeface="游ゴシック体 ボールド"/>
                <a:ea typeface="游ゴシック体 ボールド"/>
                <a:cs typeface="游ゴシック体 ボールド"/>
              </a:rPr>
              <a:t>距離を保って今年も乾杯しよう！</a:t>
            </a:r>
            <a:endParaRPr kumimoji="1" lang="ja-JP" altLang="en-US" sz="36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53254" y="13560013"/>
            <a:ext cx="9601200" cy="1583879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108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7.1</a:t>
            </a:r>
            <a:r>
              <a:rPr lang="en-US" altLang="ja-JP" sz="65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wed </a:t>
            </a:r>
            <a:r>
              <a:rPr lang="en-US" altLang="ja-JP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- </a:t>
            </a:r>
            <a:r>
              <a:rPr lang="en-US" altLang="ja-JP" sz="108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8.31</a:t>
            </a:r>
            <a:r>
              <a:rPr lang="en-US" altLang="ja-JP" sz="65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mon</a:t>
            </a:r>
            <a:endParaRPr kumimoji="1" lang="ja-JP" altLang="en-US" sz="6500" b="1" dirty="0">
              <a:solidFill>
                <a:srgbClr val="17375E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3786203" y="14976159"/>
            <a:ext cx="8506975" cy="1069654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>
            <a:lvl1pPr marL="0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7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88639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7278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5917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4556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3195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31834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20472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9111" indent="0" algn="ctr" defTabSz="1088639" rtl="0" eaLnBrk="1" latinLnBrk="0" hangingPunct="1">
              <a:spcBef>
                <a:spcPct val="20000"/>
              </a:spcBef>
              <a:buFont typeface="Arial"/>
              <a:buNone/>
              <a:defRPr kumimoji="1"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4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00:00</a:t>
            </a:r>
            <a:r>
              <a:rPr lang="en-US" altLang="ja-JP" sz="4400" b="1" dirty="0" smtClean="0">
                <a:solidFill>
                  <a:srgbClr val="17375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~00:00(L.O  00:00)</a:t>
            </a:r>
            <a:endParaRPr lang="ja-JP" altLang="en-US" sz="4400" b="1" dirty="0">
              <a:solidFill>
                <a:srgbClr val="17375E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414157831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24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距離を保って今年も乾杯しよう！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距離を保って今年も乾杯しよう！</dc:title>
  <dc:creator>ttdesign</dc:creator>
  <cp:lastModifiedBy>ttdesign</cp:lastModifiedBy>
  <cp:revision>1</cp:revision>
  <dcterms:created xsi:type="dcterms:W3CDTF">2020-07-01T06:40:53Z</dcterms:created>
  <dcterms:modified xsi:type="dcterms:W3CDTF">2020-07-01T06:50:17Z</dcterms:modified>
</cp:coreProperties>
</file>