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24387175" cy="13716000"/>
  <p:notesSz cx="9144000" cy="6858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60" y="-736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788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546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111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69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20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50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51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89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779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547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226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6CC4D-4017-B746-B4FA-64F6365E8A5C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58A25-E6FB-E846-97AA-552276770A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475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367961" y="3451910"/>
            <a:ext cx="6773540" cy="524297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kumimoji="1" lang="ja-JP" altLang="en-US" sz="5400" dirty="0" smtClean="0">
                <a:solidFill>
                  <a:schemeClr val="bg1"/>
                </a:solidFill>
              </a:rPr>
              <a:t>店内全品</a:t>
            </a:r>
            <a:r>
              <a:rPr kumimoji="1" lang="en-US" altLang="ja-JP" sz="5400" dirty="0" smtClean="0">
                <a:solidFill>
                  <a:schemeClr val="bg1"/>
                </a:solidFill>
              </a:rPr>
              <a:t/>
            </a:r>
            <a:br>
              <a:rPr kumimoji="1" lang="en-US" altLang="ja-JP" sz="5400" dirty="0" smtClean="0">
                <a:solidFill>
                  <a:schemeClr val="bg1"/>
                </a:solidFill>
              </a:rPr>
            </a:br>
            <a:r>
              <a:rPr lang="en-US" altLang="ja-JP" sz="13000" dirty="0" smtClean="0">
                <a:solidFill>
                  <a:schemeClr val="bg1"/>
                </a:solidFill>
              </a:rPr>
              <a:t>30</a:t>
            </a:r>
            <a:r>
              <a:rPr lang="en-US" altLang="ja-JP" sz="9000" dirty="0" smtClean="0">
                <a:solidFill>
                  <a:schemeClr val="bg1"/>
                </a:solidFill>
              </a:rPr>
              <a:t>%</a:t>
            </a:r>
            <a:br>
              <a:rPr lang="en-US" altLang="ja-JP" sz="9000" dirty="0" smtClean="0">
                <a:solidFill>
                  <a:schemeClr val="bg1"/>
                </a:solidFill>
              </a:rPr>
            </a:br>
            <a:r>
              <a:rPr lang="en-US" altLang="ja-JP" sz="12000" dirty="0" smtClean="0">
                <a:solidFill>
                  <a:schemeClr val="bg1"/>
                </a:solidFill>
              </a:rPr>
              <a:t>OFF</a:t>
            </a:r>
            <a:endParaRPr kumimoji="1" lang="ja-JP" altLang="en-US" sz="12000" dirty="0">
              <a:solidFill>
                <a:schemeClr val="bg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491463" y="8124984"/>
            <a:ext cx="4707079" cy="1671470"/>
          </a:xfrm>
        </p:spPr>
        <p:txBody>
          <a:bodyPr>
            <a:normAutofit/>
          </a:bodyPr>
          <a:lstStyle/>
          <a:p>
            <a:r>
              <a:rPr kumimoji="1" lang="ja-JP" altLang="en-US" sz="3600" dirty="0" smtClean="0">
                <a:solidFill>
                  <a:schemeClr val="bg1"/>
                </a:solidFill>
              </a:rPr>
              <a:t>この機会にぜひ</a:t>
            </a:r>
            <a:endParaRPr kumimoji="1" lang="en-US" altLang="ja-JP" sz="3600" dirty="0" smtClean="0">
              <a:solidFill>
                <a:schemeClr val="bg1"/>
              </a:solidFill>
            </a:endParaRPr>
          </a:p>
          <a:p>
            <a:r>
              <a:rPr lang="ja-JP" altLang="en-US" sz="3600" dirty="0" smtClean="0">
                <a:solidFill>
                  <a:schemeClr val="bg1"/>
                </a:solidFill>
              </a:rPr>
              <a:t>お買い求めください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69608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店内全品 30% OFF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店内全品 30% OFF</dc:title>
  <dc:creator>TTDESIGN TTD1031</dc:creator>
  <cp:lastModifiedBy>TTDESIGN TTD1031</cp:lastModifiedBy>
  <cp:revision>1</cp:revision>
  <dcterms:created xsi:type="dcterms:W3CDTF">2020-06-19T06:22:25Z</dcterms:created>
  <dcterms:modified xsi:type="dcterms:W3CDTF">2020-06-19T06:31:00Z</dcterms:modified>
</cp:coreProperties>
</file>