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3904" y="-11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997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67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44100" y="976620"/>
            <a:ext cx="3086100" cy="208081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976620"/>
            <a:ext cx="9029700" cy="208081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73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10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27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5690343"/>
            <a:ext cx="6057900" cy="16094408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72300" y="5690343"/>
            <a:ext cx="6057900" cy="16094408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15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927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648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708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15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87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ED254-EA8C-024B-95B3-863C79CA7994}" type="datetimeFigureOut">
              <a:rPr kumimoji="1" lang="ja-JP" altLang="en-US" smtClean="0"/>
              <a:t>20/06/19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46DF-6A78-2340-B1AF-828DED3F84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96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15802209"/>
            <a:ext cx="11658600" cy="3565876"/>
          </a:xfrm>
        </p:spPr>
        <p:txBody>
          <a:bodyPr>
            <a:normAutofit/>
          </a:bodyPr>
          <a:lstStyle/>
          <a:p>
            <a:r>
              <a:rPr kumimoji="1" lang="ja-JP" altLang="en-US" sz="4800" spc="300" dirty="0" smtClean="0">
                <a:solidFill>
                  <a:schemeClr val="bg1"/>
                </a:solidFill>
              </a:rPr>
              <a:t>店内全</a:t>
            </a:r>
            <a:r>
              <a:rPr lang="ja-JP" altLang="en-US" sz="4800" spc="300" dirty="0" smtClean="0">
                <a:solidFill>
                  <a:schemeClr val="bg1"/>
                </a:solidFill>
              </a:rPr>
              <a:t>品</a:t>
            </a:r>
            <a:r>
              <a:rPr lang="en-US" altLang="ja-JP" sz="6000" spc="300" dirty="0" smtClean="0">
                <a:solidFill>
                  <a:schemeClr val="bg1"/>
                </a:solidFill>
              </a:rPr>
              <a:t/>
            </a:r>
            <a:br>
              <a:rPr lang="en-US" altLang="ja-JP" sz="6000" spc="300" dirty="0" smtClean="0">
                <a:solidFill>
                  <a:schemeClr val="bg1"/>
                </a:solidFill>
              </a:rPr>
            </a:br>
            <a:r>
              <a:rPr lang="en-US" altLang="ja-JP" sz="13000" b="1" spc="300" dirty="0" smtClean="0">
                <a:solidFill>
                  <a:schemeClr val="bg1"/>
                </a:solidFill>
              </a:rPr>
              <a:t>30</a:t>
            </a:r>
            <a:r>
              <a:rPr lang="en-US" altLang="ja-JP" sz="9600" spc="300" dirty="0" smtClean="0">
                <a:solidFill>
                  <a:schemeClr val="bg1"/>
                </a:solidFill>
              </a:rPr>
              <a:t>%</a:t>
            </a:r>
            <a:r>
              <a:rPr lang="en-US" altLang="ja-JP" sz="13000" b="1" spc="300" dirty="0" smtClean="0">
                <a:solidFill>
                  <a:schemeClr val="bg1"/>
                </a:solidFill>
              </a:rPr>
              <a:t>OFF</a:t>
            </a:r>
            <a:endParaRPr kumimoji="1" lang="ja-JP" altLang="en-US" sz="13000" b="1" spc="300" dirty="0">
              <a:solidFill>
                <a:schemeClr val="bg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9148269"/>
            <a:ext cx="9601200" cy="981430"/>
          </a:xfrm>
        </p:spPr>
        <p:txBody>
          <a:bodyPr>
            <a:norm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</a:rPr>
              <a:t>この機会にぜひお買い求めください</a:t>
            </a:r>
            <a:endParaRPr kumimoji="1" lang="ja-JP" alt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35312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8</Words>
  <Application>Microsoft Macintosh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店内全品 30%OFF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 TTD1031</dc:creator>
  <cp:lastModifiedBy>TTDESIGN TTD1031</cp:lastModifiedBy>
  <cp:revision>3</cp:revision>
  <dcterms:created xsi:type="dcterms:W3CDTF">2020-06-19T04:32:12Z</dcterms:created>
  <dcterms:modified xsi:type="dcterms:W3CDTF">2020-06-19T06:20:56Z</dcterms:modified>
</cp:coreProperties>
</file>