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24387175" cy="13716000"/>
  <p:notesSz cx="9144000" cy="6858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8" d="100"/>
          <a:sy n="78" d="100"/>
        </p:scale>
        <p:origin x="-160" y="-736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67884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75469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11114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5695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12009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75031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05196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08990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57795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895479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82261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 vert="horz" lIns="217728" tIns="108864" rIns="217728" bIns="10886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horz" lIns="217728" tIns="108864" rIns="217728" bIns="10886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l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06CC4D-4017-B746-B4FA-64F6365E8A5C}" type="datetimeFigureOut">
              <a:rPr kumimoji="1" lang="ja-JP" altLang="en-US" smtClean="0"/>
              <a:t>20/06/19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ct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058A25-E6FB-E846-97AA-552276770A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34754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3367961" y="3451910"/>
            <a:ext cx="6773540" cy="5242979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kumimoji="1" lang="ja-JP" altLang="en-US" sz="5400" dirty="0" smtClean="0">
                <a:solidFill>
                  <a:schemeClr val="bg1"/>
                </a:solidFill>
              </a:rPr>
              <a:t>店内全品</a:t>
            </a:r>
            <a:r>
              <a:rPr kumimoji="1" lang="en-US" altLang="ja-JP" sz="5400" dirty="0" smtClean="0">
                <a:solidFill>
                  <a:schemeClr val="bg1"/>
                </a:solidFill>
              </a:rPr>
              <a:t/>
            </a:r>
            <a:br>
              <a:rPr kumimoji="1" lang="en-US" altLang="ja-JP" sz="5400" dirty="0" smtClean="0">
                <a:solidFill>
                  <a:schemeClr val="bg1"/>
                </a:solidFill>
              </a:rPr>
            </a:br>
            <a:r>
              <a:rPr lang="en-US" altLang="ja-JP" sz="13000" dirty="0" smtClean="0">
                <a:solidFill>
                  <a:schemeClr val="bg1"/>
                </a:solidFill>
              </a:rPr>
              <a:t>30</a:t>
            </a:r>
            <a:r>
              <a:rPr lang="en-US" altLang="ja-JP" sz="9000" dirty="0" smtClean="0">
                <a:solidFill>
                  <a:schemeClr val="bg1"/>
                </a:solidFill>
              </a:rPr>
              <a:t>%</a:t>
            </a:r>
            <a:br>
              <a:rPr lang="en-US" altLang="ja-JP" sz="9000" dirty="0" smtClean="0">
                <a:solidFill>
                  <a:schemeClr val="bg1"/>
                </a:solidFill>
              </a:rPr>
            </a:br>
            <a:r>
              <a:rPr lang="en-US" altLang="ja-JP" sz="12000" dirty="0" smtClean="0">
                <a:solidFill>
                  <a:schemeClr val="bg1"/>
                </a:solidFill>
              </a:rPr>
              <a:t>OFF</a:t>
            </a:r>
            <a:endParaRPr kumimoji="1" lang="ja-JP" altLang="en-US" sz="12000" dirty="0">
              <a:solidFill>
                <a:schemeClr val="bg1"/>
              </a:solidFill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491463" y="8124984"/>
            <a:ext cx="4707079" cy="1671470"/>
          </a:xfrm>
        </p:spPr>
        <p:txBody>
          <a:bodyPr>
            <a:normAutofit/>
          </a:bodyPr>
          <a:lstStyle/>
          <a:p>
            <a:r>
              <a:rPr kumimoji="1" lang="ja-JP" altLang="en-US" sz="3600" dirty="0" smtClean="0">
                <a:solidFill>
                  <a:schemeClr val="bg1"/>
                </a:solidFill>
              </a:rPr>
              <a:t>この機会にぜひ</a:t>
            </a:r>
            <a:endParaRPr kumimoji="1" lang="en-US" altLang="ja-JP" sz="3600" dirty="0" smtClean="0">
              <a:solidFill>
                <a:schemeClr val="bg1"/>
              </a:solidFill>
            </a:endParaRPr>
          </a:p>
          <a:p>
            <a:r>
              <a:rPr lang="ja-JP" altLang="en-US" sz="3600" dirty="0" smtClean="0">
                <a:solidFill>
                  <a:schemeClr val="bg1"/>
                </a:solidFill>
              </a:rPr>
              <a:t>お買い求めください</a:t>
            </a:r>
            <a:endParaRPr kumimoji="1" lang="ja-JP" altLang="en-US" sz="36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5696080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8</Words>
  <Application>Microsoft Macintosh PowerPoint</Application>
  <PresentationFormat>ユーザー設定</PresentationFormat>
  <Paragraphs>3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店内全品 30% OFF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店内全品 30% OFF</dc:title>
  <dc:creator>TTDESIGN TTD1031</dc:creator>
  <cp:lastModifiedBy>TTDESIGN TTD1031</cp:lastModifiedBy>
  <cp:revision>1</cp:revision>
  <dcterms:created xsi:type="dcterms:W3CDTF">2020-06-19T06:22:25Z</dcterms:created>
  <dcterms:modified xsi:type="dcterms:W3CDTF">2020-06-19T06:31:00Z</dcterms:modified>
</cp:coreProperties>
</file>

<file path=docProps/thumbnail.jpeg>
</file>