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8" d="100"/>
          <a:sy n="28" d="100"/>
        </p:scale>
        <p:origin x="3432" y="16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082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12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44100" y="976620"/>
            <a:ext cx="3086100" cy="20808131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976620"/>
            <a:ext cx="9029700" cy="20808131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9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66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5690343"/>
            <a:ext cx="6057900" cy="16094408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72300" y="5690343"/>
            <a:ext cx="6057900" cy="16094408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73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8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499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3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64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29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AD5D-94F3-C445-8E47-484AC74162A4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C0A42-3F97-684E-B145-18BD1F1FEA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68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 rot="21397901">
            <a:off x="1028700" y="9460521"/>
            <a:ext cx="11658600" cy="3377915"/>
          </a:xfrm>
        </p:spPr>
        <p:txBody>
          <a:bodyPr>
            <a:noAutofit/>
          </a:bodyPr>
          <a:lstStyle/>
          <a:p>
            <a:r>
              <a:rPr kumimoji="1" lang="en-US" altLang="ja-JP" sz="25000" dirty="0">
                <a:solidFill>
                  <a:srgbClr val="FFFF00"/>
                </a:solidFill>
                <a:latin typeface="Arial Black" panose="020B0A04020102020204" pitchFamily="34" charset="0"/>
              </a:rPr>
              <a:t>30</a:t>
            </a:r>
            <a:r>
              <a:rPr kumimoji="1" lang="en-US" altLang="ja-JP" sz="20000" dirty="0">
                <a:solidFill>
                  <a:srgbClr val="FFFF00"/>
                </a:solidFill>
                <a:latin typeface="Arial Black" panose="020B0A04020102020204" pitchFamily="34" charset="0"/>
              </a:rPr>
              <a:t>%</a:t>
            </a:r>
            <a:r>
              <a:rPr lang="en-US" altLang="ja-JP" sz="15000" dirty="0">
                <a:solidFill>
                  <a:srgbClr val="FFFF00"/>
                </a:solidFill>
                <a:latin typeface="Arial Black" panose="020B0A04020102020204" pitchFamily="34" charset="0"/>
              </a:rPr>
              <a:t>OFF</a:t>
            </a:r>
            <a:endParaRPr kumimoji="1" lang="ja-JP" altLang="en-US" sz="15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 rot="21349216">
            <a:off x="3121270" y="13279309"/>
            <a:ext cx="7473462" cy="1466871"/>
          </a:xfrm>
        </p:spPr>
        <p:txBody>
          <a:bodyPr>
            <a:no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+mn-ea"/>
              </a:rPr>
              <a:t>クーポン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C156C0B-88DC-4F70-9826-AE0DCA8B2396}"/>
              </a:ext>
            </a:extLst>
          </p:cNvPr>
          <p:cNvSpPr txBox="1"/>
          <p:nvPr/>
        </p:nvSpPr>
        <p:spPr>
          <a:xfrm rot="387771">
            <a:off x="7269640" y="8156082"/>
            <a:ext cx="55499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Arial Black" panose="020B0A04020102020204" pitchFamily="34" charset="0"/>
              </a:rPr>
              <a:t>テイクアウトで使える</a:t>
            </a:r>
          </a:p>
        </p:txBody>
      </p:sp>
    </p:spTree>
    <p:extLst>
      <p:ext uri="{BB962C8B-B14F-4D97-AF65-F5344CB8AC3E}">
        <p14:creationId xmlns:p14="http://schemas.microsoft.com/office/powerpoint/2010/main" val="320429665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Arial Black</vt:lpstr>
      <vt:lpstr>Calibri</vt:lpstr>
      <vt:lpstr>ホワイト</vt:lpstr>
      <vt:lpstr>30%OFF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 TTD1031</dc:creator>
  <cp:lastModifiedBy>TTDESIGN</cp:lastModifiedBy>
  <cp:revision>2</cp:revision>
  <dcterms:created xsi:type="dcterms:W3CDTF">2020-06-17T08:56:32Z</dcterms:created>
  <dcterms:modified xsi:type="dcterms:W3CDTF">2020-06-18T04:03:33Z</dcterms:modified>
</cp:coreProperties>
</file>