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584" y="-112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hosp_template_01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134650" y="5898096"/>
            <a:ext cx="6978894" cy="915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月</a:t>
            </a:r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日</a:t>
            </a:r>
            <a:r>
              <a:rPr lang="en-US" altLang="ja-JP" sz="6600" dirty="0" smtClean="0">
                <a:solidFill>
                  <a:srgbClr val="0091D1"/>
                </a:solidFill>
              </a:rPr>
              <a:t>〜0</a:t>
            </a:r>
            <a:r>
              <a:rPr lang="ja-JP" altLang="en-US" sz="6600" dirty="0" smtClean="0">
                <a:solidFill>
                  <a:srgbClr val="0091D1"/>
                </a:solidFill>
              </a:rPr>
              <a:t>月</a:t>
            </a:r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日は</a:t>
            </a:r>
            <a:endParaRPr kumimoji="1" lang="ja-JP" altLang="en-US" sz="6600" dirty="0">
              <a:solidFill>
                <a:srgbClr val="0091D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24166" y="6967352"/>
            <a:ext cx="950041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0" spc="-300" dirty="0" smtClean="0">
                <a:solidFill>
                  <a:srgbClr val="0091D1"/>
                </a:solidFill>
              </a:rPr>
              <a:t>歯</a:t>
            </a:r>
            <a:r>
              <a:rPr kumimoji="1" lang="ja-JP" altLang="en-US" sz="7000" spc="-300" dirty="0" smtClean="0">
                <a:solidFill>
                  <a:srgbClr val="0091D1"/>
                </a:solidFill>
              </a:rPr>
              <a:t>の</a:t>
            </a:r>
            <a:r>
              <a:rPr kumimoji="1" lang="ja-JP" altLang="en-US" sz="11000" spc="-300" dirty="0" smtClean="0">
                <a:solidFill>
                  <a:srgbClr val="0091D1"/>
                </a:solidFill>
              </a:rPr>
              <a:t>衛生週間</a:t>
            </a:r>
            <a:r>
              <a:rPr kumimoji="1" lang="ja-JP" altLang="en-US" sz="7000" spc="-300" dirty="0" smtClean="0">
                <a:solidFill>
                  <a:srgbClr val="0091D1"/>
                </a:solidFill>
              </a:rPr>
              <a:t>です</a:t>
            </a:r>
            <a:endParaRPr kumimoji="1" lang="ja-JP" altLang="en-US" sz="7000" spc="-300" dirty="0">
              <a:solidFill>
                <a:srgbClr val="0091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</Words>
  <Application>Microsoft Macintosh PowerPoint</Application>
  <PresentationFormat>ユーザー設定</PresentationFormat>
  <Paragraphs>3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TTD1030</cp:lastModifiedBy>
  <cp:revision>5</cp:revision>
  <dcterms:created xsi:type="dcterms:W3CDTF">2018-11-22T07:31:35Z</dcterms:created>
  <dcterms:modified xsi:type="dcterms:W3CDTF">2019-01-17T07:40:19Z</dcterms:modified>
</cp:coreProperties>
</file>