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9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3544" y="-128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  <a:prstGeom prst="rect">
            <a:avLst/>
          </a:prstGeo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  <a:prstGeom prst="rect">
            <a:avLst/>
          </a:prstGeo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hosp_template_01_縦型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343154" y="10257642"/>
            <a:ext cx="6978894" cy="9156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600" dirty="0" smtClean="0">
                <a:solidFill>
                  <a:srgbClr val="0091D1"/>
                </a:solidFill>
              </a:rPr>
              <a:t>0</a:t>
            </a:r>
            <a:r>
              <a:rPr lang="ja-JP" altLang="en-US" sz="6600" dirty="0" smtClean="0">
                <a:solidFill>
                  <a:srgbClr val="0091D1"/>
                </a:solidFill>
              </a:rPr>
              <a:t>月</a:t>
            </a:r>
            <a:r>
              <a:rPr lang="en-US" altLang="ja-JP" sz="6600" dirty="0" smtClean="0">
                <a:solidFill>
                  <a:srgbClr val="0091D1"/>
                </a:solidFill>
              </a:rPr>
              <a:t>0</a:t>
            </a:r>
            <a:r>
              <a:rPr lang="ja-JP" altLang="en-US" sz="6600" dirty="0" smtClean="0">
                <a:solidFill>
                  <a:srgbClr val="0091D1"/>
                </a:solidFill>
              </a:rPr>
              <a:t>日</a:t>
            </a:r>
            <a:r>
              <a:rPr lang="en-US" altLang="ja-JP" sz="6600" dirty="0" smtClean="0">
                <a:solidFill>
                  <a:srgbClr val="0091D1"/>
                </a:solidFill>
              </a:rPr>
              <a:t>〜0</a:t>
            </a:r>
            <a:r>
              <a:rPr lang="ja-JP" altLang="en-US" sz="6600" dirty="0" smtClean="0">
                <a:solidFill>
                  <a:srgbClr val="0091D1"/>
                </a:solidFill>
              </a:rPr>
              <a:t>月</a:t>
            </a:r>
            <a:r>
              <a:rPr lang="en-US" altLang="ja-JP" sz="6600" dirty="0" smtClean="0">
                <a:solidFill>
                  <a:srgbClr val="0091D1"/>
                </a:solidFill>
              </a:rPr>
              <a:t>0</a:t>
            </a:r>
            <a:r>
              <a:rPr lang="ja-JP" altLang="en-US" sz="6600" dirty="0" smtClean="0">
                <a:solidFill>
                  <a:srgbClr val="0091D1"/>
                </a:solidFill>
              </a:rPr>
              <a:t>日は</a:t>
            </a:r>
            <a:endParaRPr kumimoji="1" lang="ja-JP" altLang="en-US" sz="6600" dirty="0">
              <a:solidFill>
                <a:srgbClr val="0091D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10452" y="11326898"/>
            <a:ext cx="1044939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0" dirty="0" smtClean="0">
                <a:solidFill>
                  <a:srgbClr val="0091D1"/>
                </a:solidFill>
              </a:rPr>
              <a:t>歯</a:t>
            </a:r>
            <a:r>
              <a:rPr kumimoji="1" lang="ja-JP" altLang="en-US" sz="7000" dirty="0" smtClean="0">
                <a:solidFill>
                  <a:srgbClr val="0091D1"/>
                </a:solidFill>
              </a:rPr>
              <a:t>の</a:t>
            </a:r>
            <a:r>
              <a:rPr kumimoji="1" lang="ja-JP" altLang="en-US" sz="12000" dirty="0" smtClean="0">
                <a:solidFill>
                  <a:srgbClr val="0091D1"/>
                </a:solidFill>
              </a:rPr>
              <a:t>衛生週間</a:t>
            </a:r>
            <a:r>
              <a:rPr kumimoji="1" lang="ja-JP" altLang="en-US" sz="7000" dirty="0" smtClean="0">
                <a:solidFill>
                  <a:srgbClr val="0091D1"/>
                </a:solidFill>
              </a:rPr>
              <a:t>です</a:t>
            </a:r>
            <a:endParaRPr kumimoji="1" lang="ja-JP" altLang="en-US" sz="7000" dirty="0">
              <a:solidFill>
                <a:srgbClr val="0091D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15</Words>
  <Application>Microsoft Macintosh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TTD1030</cp:lastModifiedBy>
  <cp:revision>4</cp:revision>
  <dcterms:created xsi:type="dcterms:W3CDTF">2018-11-22T07:41:50Z</dcterms:created>
  <dcterms:modified xsi:type="dcterms:W3CDTF">2019-01-17T07:34:34Z</dcterms:modified>
</cp:coreProperties>
</file>