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4" autoAdjust="0"/>
    <p:restoredTop sz="94660"/>
  </p:normalViewPr>
  <p:slideViewPr>
    <p:cSldViewPr snapToGrid="0">
      <p:cViewPr varScale="1">
        <p:scale>
          <a:sx n="30" d="100"/>
          <a:sy n="30" d="100"/>
        </p:scale>
        <p:origin x="190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912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947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7556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1030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5069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5230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0920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5325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4984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3013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1809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6999F-4152-4A2F-8E1B-CB6422020A92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659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プレート が含まれている画像&#10;&#10;自動的に生成された説明">
            <a:extLst>
              <a:ext uri="{FF2B5EF4-FFF2-40B4-BE49-F238E27FC236}">
                <a16:creationId xmlns:a16="http://schemas.microsoft.com/office/drawing/2014/main" id="{5305E2C8-BC0D-47B9-BD4D-28D0FC7DBB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3926" y="6290708"/>
            <a:ext cx="9166673" cy="6183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497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食品, プレート, 挿絵 が含まれている画像&#10;&#10;自動的に生成された説明">
            <a:extLst>
              <a:ext uri="{FF2B5EF4-FFF2-40B4-BE49-F238E27FC236}">
                <a16:creationId xmlns:a16="http://schemas.microsoft.com/office/drawing/2014/main" id="{7C9FB803-3650-42D7-ACB2-BEB64C787B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672" y="6406048"/>
            <a:ext cx="8850086" cy="621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530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161C762F-CD22-44D4-AA3F-1CEAB96E90F0}" vid="{795BAF37-9CEE-4770-AE25-AAB23B0B45E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2</cp:revision>
  <dcterms:created xsi:type="dcterms:W3CDTF">2020-04-10T01:09:02Z</dcterms:created>
  <dcterms:modified xsi:type="dcterms:W3CDTF">2020-04-28T08:55:06Z</dcterms:modified>
</cp:coreProperties>
</file>