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1" autoAdjust="0"/>
    <p:restoredTop sz="94660"/>
  </p:normalViewPr>
  <p:slideViewPr>
    <p:cSldViewPr snapToGrid="0">
      <p:cViewPr varScale="1">
        <p:scale>
          <a:sx n="50" d="100"/>
          <a:sy n="50" d="100"/>
        </p:scale>
        <p:origin x="7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2020/4/24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1914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2020/4/24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3452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2020/4/24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9971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2020/4/24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4258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2020/4/24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623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2020/4/24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1037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2020/4/24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41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2020/4/24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2151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2020/4/24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9291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2020/4/24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230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2020/4/24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6463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98BB1-B1B8-4483-A762-3DB7EE0D3AD6}" type="datetimeFigureOut">
              <a:rPr kumimoji="1" lang="ja-JP" altLang="en-US" smtClean="0"/>
              <a:t>2020/4/24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4863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字幕 2">
            <a:extLst>
              <a:ext uri="{FF2B5EF4-FFF2-40B4-BE49-F238E27FC236}">
                <a16:creationId xmlns:a16="http://schemas.microsoft.com/office/drawing/2014/main" id="{8ED24B65-1142-4942-A3E6-58FA61F4E6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18565" y="7665411"/>
            <a:ext cx="13340442" cy="990132"/>
          </a:xfrm>
        </p:spPr>
        <p:txBody>
          <a:bodyPr>
            <a:noAutofit/>
          </a:bodyPr>
          <a:lstStyle/>
          <a:p>
            <a:r>
              <a:rPr kumimoji="1" lang="ja-JP" altLang="en-US" sz="8000" b="1" dirty="0">
                <a:solidFill>
                  <a:srgbClr val="E43751"/>
                </a:solidFill>
              </a:rPr>
              <a:t>無料ラッピング実施中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5BCEB74-9BEE-41E5-9AD2-633805C66137}"/>
              </a:ext>
            </a:extLst>
          </p:cNvPr>
          <p:cNvSpPr txBox="1"/>
          <p:nvPr/>
        </p:nvSpPr>
        <p:spPr>
          <a:xfrm>
            <a:off x="2943450" y="9010493"/>
            <a:ext cx="19040249" cy="2464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5400" b="1" dirty="0"/>
              <a:t>ご予算に合わせたプレゼントをご提案いたします。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5400" b="1" dirty="0"/>
              <a:t>お気軽にお声がけください</a:t>
            </a:r>
          </a:p>
        </p:txBody>
      </p:sp>
      <p:sp>
        <p:nvSpPr>
          <p:cNvPr id="6" name="字幕 2">
            <a:extLst>
              <a:ext uri="{FF2B5EF4-FFF2-40B4-BE49-F238E27FC236}">
                <a16:creationId xmlns:a16="http://schemas.microsoft.com/office/drawing/2014/main" id="{F563DCDB-33C2-4BE9-92B2-AA823EB858F8}"/>
              </a:ext>
            </a:extLst>
          </p:cNvPr>
          <p:cNvSpPr txBox="1">
            <a:spLocks/>
          </p:cNvSpPr>
          <p:nvPr/>
        </p:nvSpPr>
        <p:spPr>
          <a:xfrm>
            <a:off x="6952115" y="5547829"/>
            <a:ext cx="10482943" cy="99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None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0" b="1" dirty="0"/>
              <a:t>5/1</a:t>
            </a:r>
            <a:r>
              <a:rPr lang="ja-JP" altLang="en-US" sz="8000" b="1" dirty="0"/>
              <a:t> </a:t>
            </a:r>
            <a:r>
              <a:rPr lang="en-US" altLang="ja-JP" sz="6000" b="1" dirty="0" err="1"/>
              <a:t>fri</a:t>
            </a:r>
            <a:r>
              <a:rPr lang="en-US" altLang="ja-JP" sz="8000" b="1" dirty="0"/>
              <a:t> </a:t>
            </a:r>
            <a:r>
              <a:rPr lang="ja-JP" altLang="en-US" sz="8000" b="1" dirty="0"/>
              <a:t>～ </a:t>
            </a:r>
            <a:r>
              <a:rPr lang="en-US" altLang="ja-JP" sz="8000" b="1" dirty="0"/>
              <a:t>5/17 </a:t>
            </a:r>
            <a:r>
              <a:rPr lang="en-US" altLang="ja-JP" sz="6000" b="1" dirty="0"/>
              <a:t>sun</a:t>
            </a:r>
            <a:endParaRPr lang="ja-JP" alt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905212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ds_S0217_whiteday-tb_yoko.pptx" id="{80226A81-CF0A-4C5A-B702-922D1224BE23}" vid="{B5BABCB7-F3F9-4FB5-91E7-D93DCA4505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20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4</cp:revision>
  <dcterms:created xsi:type="dcterms:W3CDTF">2020-02-20T03:36:20Z</dcterms:created>
  <dcterms:modified xsi:type="dcterms:W3CDTF">2020-04-24T07:01:25Z</dcterms:modified>
</cp:coreProperties>
</file>