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30" d="100"/>
          <a:sy n="30" d="100"/>
        </p:scale>
        <p:origin x="25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2020/4/24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字幕 2">
            <a:extLst>
              <a:ext uri="{FF2B5EF4-FFF2-40B4-BE49-F238E27FC236}">
                <a16:creationId xmlns:a16="http://schemas.microsoft.com/office/drawing/2014/main" id="{89E2DE70-5BE0-4DEA-A938-D7FBE5C42751}"/>
              </a:ext>
            </a:extLst>
          </p:cNvPr>
          <p:cNvSpPr txBox="1">
            <a:spLocks/>
          </p:cNvSpPr>
          <p:nvPr/>
        </p:nvSpPr>
        <p:spPr>
          <a:xfrm>
            <a:off x="26081" y="13837611"/>
            <a:ext cx="13340442" cy="99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0" b="1" dirty="0">
                <a:solidFill>
                  <a:srgbClr val="E43751"/>
                </a:solidFill>
              </a:rPr>
              <a:t>無料ラッピング実施中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8D0718-2072-41B8-9D27-20B5BA8BB259}"/>
              </a:ext>
            </a:extLst>
          </p:cNvPr>
          <p:cNvSpPr txBox="1"/>
          <p:nvPr/>
        </p:nvSpPr>
        <p:spPr>
          <a:xfrm>
            <a:off x="930728" y="15966465"/>
            <a:ext cx="11854543" cy="3710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5400" b="1" dirty="0"/>
              <a:t>ご予算に合わせたプレゼントを</a:t>
            </a:r>
            <a:endParaRPr kumimoji="1" lang="en-US" altLang="ja-JP" sz="5400" b="1" dirty="0"/>
          </a:p>
          <a:p>
            <a:pPr algn="ctr">
              <a:lnSpc>
                <a:spcPct val="150000"/>
              </a:lnSpc>
            </a:pPr>
            <a:r>
              <a:rPr kumimoji="1" lang="ja-JP" altLang="en-US" sz="5400" b="1" dirty="0"/>
              <a:t>ご提案いたします。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5400" b="1" dirty="0"/>
              <a:t>お気軽にお声がけください</a:t>
            </a:r>
          </a:p>
        </p:txBody>
      </p:sp>
      <p:sp>
        <p:nvSpPr>
          <p:cNvPr id="6" name="字幕 2">
            <a:extLst>
              <a:ext uri="{FF2B5EF4-FFF2-40B4-BE49-F238E27FC236}">
                <a16:creationId xmlns:a16="http://schemas.microsoft.com/office/drawing/2014/main" id="{463FBECC-FF1E-4BC0-88F1-CDE89CB7CEBD}"/>
              </a:ext>
            </a:extLst>
          </p:cNvPr>
          <p:cNvSpPr txBox="1">
            <a:spLocks/>
          </p:cNvSpPr>
          <p:nvPr/>
        </p:nvSpPr>
        <p:spPr>
          <a:xfrm>
            <a:off x="1465718" y="10740315"/>
            <a:ext cx="10482943" cy="99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0" b="1" dirty="0"/>
              <a:t>5/1</a:t>
            </a:r>
            <a:r>
              <a:rPr lang="ja-JP" altLang="en-US" sz="8000" b="1" dirty="0"/>
              <a:t> </a:t>
            </a:r>
            <a:r>
              <a:rPr lang="en-US" altLang="ja-JP" sz="6000" b="1" dirty="0" err="1"/>
              <a:t>fri</a:t>
            </a:r>
            <a:r>
              <a:rPr lang="en-US" altLang="ja-JP" sz="8000" b="1" dirty="0"/>
              <a:t> </a:t>
            </a:r>
            <a:r>
              <a:rPr lang="ja-JP" altLang="en-US" sz="8000" b="1" dirty="0"/>
              <a:t>～ </a:t>
            </a:r>
            <a:r>
              <a:rPr lang="en-US" altLang="ja-JP" sz="8000" b="1" dirty="0"/>
              <a:t>5/17 </a:t>
            </a:r>
            <a:r>
              <a:rPr lang="en-US" altLang="ja-JP" sz="6000" b="1" dirty="0"/>
              <a:t>sun</a:t>
            </a:r>
            <a:endParaRPr lang="ja-JP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20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2020-04-10T01:09:02Z</dcterms:created>
  <dcterms:modified xsi:type="dcterms:W3CDTF">2020-04-24T07:10:50Z</dcterms:modified>
</cp:coreProperties>
</file>