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30" d="100"/>
          <a:sy n="30" d="100"/>
        </p:scale>
        <p:origin x="25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2020/4/16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716224-38F0-4311-BFFF-99CC834F4112}"/>
              </a:ext>
            </a:extLst>
          </p:cNvPr>
          <p:cNvSpPr txBox="1"/>
          <p:nvPr/>
        </p:nvSpPr>
        <p:spPr>
          <a:xfrm>
            <a:off x="783771" y="16116143"/>
            <a:ext cx="11919858" cy="272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303699B-619E-48DB-9CA1-2DAF891D15A4}"/>
              </a:ext>
            </a:extLst>
          </p:cNvPr>
          <p:cNvSpPr txBox="1"/>
          <p:nvPr/>
        </p:nvSpPr>
        <p:spPr>
          <a:xfrm>
            <a:off x="783771" y="16116143"/>
            <a:ext cx="11919858" cy="272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89217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F6D591-19C7-49BB-9E4B-B51D096E3934}"/>
              </a:ext>
            </a:extLst>
          </p:cNvPr>
          <p:cNvSpPr txBox="1"/>
          <p:nvPr/>
        </p:nvSpPr>
        <p:spPr>
          <a:xfrm>
            <a:off x="783771" y="16116143"/>
            <a:ext cx="11919858" cy="272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278889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E5F7E22-9A53-41FA-B669-C9C001B2672A}"/>
              </a:ext>
            </a:extLst>
          </p:cNvPr>
          <p:cNvSpPr txBox="1"/>
          <p:nvPr/>
        </p:nvSpPr>
        <p:spPr>
          <a:xfrm>
            <a:off x="783771" y="16116143"/>
            <a:ext cx="11919858" cy="272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58733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A07C469-5F07-4F1F-BEF9-37EDB6CCE90E}"/>
              </a:ext>
            </a:extLst>
          </p:cNvPr>
          <p:cNvSpPr txBox="1"/>
          <p:nvPr/>
        </p:nvSpPr>
        <p:spPr>
          <a:xfrm>
            <a:off x="783771" y="16116143"/>
            <a:ext cx="11919858" cy="272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編集可能領域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6000" b="1" dirty="0"/>
              <a:t>テキストまたは画像</a:t>
            </a:r>
          </a:p>
        </p:txBody>
      </p:sp>
    </p:spTree>
    <p:extLst>
      <p:ext uri="{BB962C8B-B14F-4D97-AF65-F5344CB8AC3E}">
        <p14:creationId xmlns:p14="http://schemas.microsoft.com/office/powerpoint/2010/main" val="3370075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35</Words>
  <Application>Microsoft Office PowerPoint</Application>
  <PresentationFormat>ユーザー設定</PresentationFormat>
  <Paragraphs>10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3</cp:revision>
  <dcterms:created xsi:type="dcterms:W3CDTF">2020-04-10T01:09:02Z</dcterms:created>
  <dcterms:modified xsi:type="dcterms:W3CDTF">2020-04-16T02:51:55Z</dcterms:modified>
</cp:coreProperties>
</file>