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4" autoAdjust="0"/>
    <p:restoredTop sz="94660"/>
  </p:normalViewPr>
  <p:slideViewPr>
    <p:cSldViewPr snapToGrid="0">
      <p:cViewPr varScale="1">
        <p:scale>
          <a:sx n="30" d="100"/>
          <a:sy n="30" d="100"/>
        </p:scale>
        <p:origin x="255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912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947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7556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1030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5069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5230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0920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5325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4984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3013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1809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6999F-4152-4A2F-8E1B-CB6422020A9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659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8">
            <a:extLst>
              <a:ext uri="{FF2B5EF4-FFF2-40B4-BE49-F238E27FC236}">
                <a16:creationId xmlns:a16="http://schemas.microsoft.com/office/drawing/2014/main" id="{57716224-38F0-4311-BFFF-99CC834F4112}"/>
              </a:ext>
            </a:extLst>
          </p:cNvPr>
          <p:cNvSpPr txBox="1"/>
          <p:nvPr/>
        </p:nvSpPr>
        <p:spPr>
          <a:xfrm>
            <a:off x="898071" y="16636860"/>
            <a:ext cx="11919858" cy="3000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kumimoji="1" lang="ja-JP" altLang="en-US" sz="6000" b="1" dirty="0"/>
              <a:t>編集可能領域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6000" b="1" dirty="0"/>
              <a:t>テキストまたは画像</a:t>
            </a:r>
          </a:p>
        </p:txBody>
      </p:sp>
    </p:spTree>
    <p:extLst>
      <p:ext uri="{BB962C8B-B14F-4D97-AF65-F5344CB8AC3E}">
        <p14:creationId xmlns:p14="http://schemas.microsoft.com/office/powerpoint/2010/main" val="3868497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8">
            <a:extLst>
              <a:ext uri="{FF2B5EF4-FFF2-40B4-BE49-F238E27FC236}">
                <a16:creationId xmlns:a16="http://schemas.microsoft.com/office/drawing/2014/main" id="{4BF86E04-3960-48D0-A3F0-694F7885B7C3}"/>
              </a:ext>
            </a:extLst>
          </p:cNvPr>
          <p:cNvSpPr txBox="1"/>
          <p:nvPr/>
        </p:nvSpPr>
        <p:spPr>
          <a:xfrm>
            <a:off x="898071" y="16636860"/>
            <a:ext cx="11919858" cy="3000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kumimoji="1" lang="ja-JP" altLang="en-US" sz="6000" b="1" dirty="0"/>
              <a:t>編集可能領域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6000" b="1" dirty="0"/>
              <a:t>テキストまたは画像</a:t>
            </a:r>
          </a:p>
        </p:txBody>
      </p:sp>
    </p:spTree>
    <p:extLst>
      <p:ext uri="{BB962C8B-B14F-4D97-AF65-F5344CB8AC3E}">
        <p14:creationId xmlns:p14="http://schemas.microsoft.com/office/powerpoint/2010/main" val="3763462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8">
            <a:extLst>
              <a:ext uri="{FF2B5EF4-FFF2-40B4-BE49-F238E27FC236}">
                <a16:creationId xmlns:a16="http://schemas.microsoft.com/office/drawing/2014/main" id="{BF44F344-5C2D-4F87-83D7-8B5AF37DBFA7}"/>
              </a:ext>
            </a:extLst>
          </p:cNvPr>
          <p:cNvSpPr txBox="1"/>
          <p:nvPr/>
        </p:nvSpPr>
        <p:spPr>
          <a:xfrm>
            <a:off x="898071" y="16636860"/>
            <a:ext cx="11919858" cy="3000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kumimoji="1" lang="ja-JP" altLang="en-US" sz="6000" b="1" dirty="0"/>
              <a:t>編集可能領域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6000" b="1" dirty="0"/>
              <a:t>テキストまたは画像</a:t>
            </a:r>
          </a:p>
        </p:txBody>
      </p:sp>
    </p:spTree>
    <p:extLst>
      <p:ext uri="{BB962C8B-B14F-4D97-AF65-F5344CB8AC3E}">
        <p14:creationId xmlns:p14="http://schemas.microsoft.com/office/powerpoint/2010/main" val="3532952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8">
            <a:extLst>
              <a:ext uri="{FF2B5EF4-FFF2-40B4-BE49-F238E27FC236}">
                <a16:creationId xmlns:a16="http://schemas.microsoft.com/office/drawing/2014/main" id="{075FD6B9-814B-47DE-896E-948B154B6E0C}"/>
              </a:ext>
            </a:extLst>
          </p:cNvPr>
          <p:cNvSpPr txBox="1"/>
          <p:nvPr/>
        </p:nvSpPr>
        <p:spPr>
          <a:xfrm>
            <a:off x="898071" y="16636860"/>
            <a:ext cx="11919858" cy="3000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kumimoji="1" lang="ja-JP" altLang="en-US" sz="6000" b="1" dirty="0"/>
              <a:t>編集可能領域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6000" b="1" dirty="0"/>
              <a:t>テキストまたは画像</a:t>
            </a:r>
          </a:p>
        </p:txBody>
      </p:sp>
    </p:spTree>
    <p:extLst>
      <p:ext uri="{BB962C8B-B14F-4D97-AF65-F5344CB8AC3E}">
        <p14:creationId xmlns:p14="http://schemas.microsoft.com/office/powerpoint/2010/main" val="3681254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8">
            <a:extLst>
              <a:ext uri="{FF2B5EF4-FFF2-40B4-BE49-F238E27FC236}">
                <a16:creationId xmlns:a16="http://schemas.microsoft.com/office/drawing/2014/main" id="{8B59A626-E9D7-43A3-869F-767ABAC58CA9}"/>
              </a:ext>
            </a:extLst>
          </p:cNvPr>
          <p:cNvSpPr txBox="1"/>
          <p:nvPr/>
        </p:nvSpPr>
        <p:spPr>
          <a:xfrm>
            <a:off x="898071" y="16636860"/>
            <a:ext cx="11919858" cy="3000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kumimoji="1" lang="ja-JP" altLang="en-US" sz="6000" b="1" dirty="0"/>
              <a:t>編集可能領域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6000" b="1" dirty="0"/>
              <a:t>テキストまたは画像</a:t>
            </a:r>
          </a:p>
        </p:txBody>
      </p:sp>
    </p:spTree>
    <p:extLst>
      <p:ext uri="{BB962C8B-B14F-4D97-AF65-F5344CB8AC3E}">
        <p14:creationId xmlns:p14="http://schemas.microsoft.com/office/powerpoint/2010/main" val="609006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161C762F-CD22-44D4-AA3F-1CEAB96E90F0}" vid="{795BAF37-9CEE-4770-AE25-AAB23B0B45E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35</Words>
  <Application>Microsoft Office PowerPoint</Application>
  <PresentationFormat>ユーザー設定</PresentationFormat>
  <Paragraphs>10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2</cp:revision>
  <dcterms:created xsi:type="dcterms:W3CDTF">2020-04-10T01:09:02Z</dcterms:created>
  <dcterms:modified xsi:type="dcterms:W3CDTF">2020-04-16T02:58:29Z</dcterms:modified>
</cp:coreProperties>
</file>