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1" autoAdjust="0"/>
    <p:restoredTop sz="94660"/>
  </p:normalViewPr>
  <p:slideViewPr>
    <p:cSldViewPr snapToGrid="0">
      <p:cViewPr varScale="1">
        <p:scale>
          <a:sx n="54" d="100"/>
          <a:sy n="54" d="100"/>
        </p:scale>
        <p:origin x="55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1914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3452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9971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4258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7623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1037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41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2151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9291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230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6463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98BB1-B1B8-4483-A762-3DB7EE0D3AD6}" type="datetimeFigureOut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4863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kumimoji="1"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A7F44E1-6177-42B2-A4EC-048C56973246}"/>
              </a:ext>
            </a:extLst>
          </p:cNvPr>
          <p:cNvSpPr txBox="1"/>
          <p:nvPr/>
        </p:nvSpPr>
        <p:spPr>
          <a:xfrm>
            <a:off x="555810" y="11478825"/>
            <a:ext cx="23684753" cy="1849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4000" b="1" dirty="0"/>
              <a:t>新型コロナウイルス感染拡大防止に向けた対策として</a:t>
            </a:r>
            <a:r>
              <a:rPr kumimoji="1" lang="en-US" altLang="ja-JP" sz="4000" b="1" dirty="0"/>
              <a:t>4</a:t>
            </a:r>
            <a:r>
              <a:rPr kumimoji="1" lang="ja-JP" altLang="en-US" sz="4000" b="1" dirty="0"/>
              <a:t>月</a:t>
            </a:r>
            <a:r>
              <a:rPr kumimoji="1" lang="en-US" altLang="ja-JP" sz="4000" b="1" dirty="0"/>
              <a:t>8</a:t>
            </a:r>
            <a:r>
              <a:rPr kumimoji="1" lang="ja-JP" altLang="en-US" sz="4000" b="1" dirty="0"/>
              <a:t>日</a:t>
            </a:r>
            <a:r>
              <a:rPr kumimoji="1" lang="en-US" altLang="ja-JP" sz="4000" b="1" dirty="0"/>
              <a:t>〜5</a:t>
            </a:r>
            <a:r>
              <a:rPr kumimoji="1" lang="ja-JP" altLang="en-US" sz="4000" b="1" dirty="0"/>
              <a:t>月</a:t>
            </a:r>
            <a:r>
              <a:rPr kumimoji="1" lang="en-US" altLang="ja-JP" sz="4000" b="1" dirty="0"/>
              <a:t>6</a:t>
            </a:r>
            <a:r>
              <a:rPr kumimoji="1" lang="ja-JP" altLang="en-US" sz="4000" b="1" dirty="0"/>
              <a:t>日まで休業することと致しました。何卒ご理解賜りますよう、お願い申し上げます。　◯◯ ◯◯ 株式会社</a:t>
            </a:r>
          </a:p>
        </p:txBody>
      </p:sp>
    </p:spTree>
    <p:extLst>
      <p:ext uri="{BB962C8B-B14F-4D97-AF65-F5344CB8AC3E}">
        <p14:creationId xmlns:p14="http://schemas.microsoft.com/office/powerpoint/2010/main" val="905212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ds_S0217_whiteday-tb_yoko.pptx" id="{80226A81-CF0A-4C5A-B702-922D1224BE23}" vid="{B5BABCB7-F3F9-4FB5-91E7-D93DCA4505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40</Words>
  <Application>Microsoft Office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4</cp:revision>
  <dcterms:created xsi:type="dcterms:W3CDTF">2020-02-20T03:36:20Z</dcterms:created>
  <dcterms:modified xsi:type="dcterms:W3CDTF">2020-04-10T02:32:09Z</dcterms:modified>
</cp:coreProperties>
</file>