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4" autoAdjust="0"/>
    <p:restoredTop sz="94660"/>
  </p:normalViewPr>
  <p:slideViewPr>
    <p:cSldViewPr snapToGrid="0">
      <p:cViewPr varScale="1">
        <p:scale>
          <a:sx n="30" d="100"/>
          <a:sy n="30" d="100"/>
        </p:scale>
        <p:origin x="255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91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4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55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030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06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23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92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325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98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01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809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6999F-4152-4A2F-8E1B-CB6422020A92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5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7716224-38F0-4311-BFFF-99CC834F4112}"/>
              </a:ext>
            </a:extLst>
          </p:cNvPr>
          <p:cNvSpPr txBox="1"/>
          <p:nvPr/>
        </p:nvSpPr>
        <p:spPr>
          <a:xfrm>
            <a:off x="163287" y="19708429"/>
            <a:ext cx="13356771" cy="3876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4200" b="1" dirty="0"/>
              <a:t>新型コロナウイルス感染拡大防止に向けた対策として</a:t>
            </a:r>
          </a:p>
          <a:p>
            <a:pPr algn="ctr">
              <a:lnSpc>
                <a:spcPct val="150000"/>
              </a:lnSpc>
            </a:pPr>
            <a:r>
              <a:rPr kumimoji="1" lang="en-US" altLang="ja-JP" sz="4200" b="1" dirty="0"/>
              <a:t>4</a:t>
            </a:r>
            <a:r>
              <a:rPr kumimoji="1" lang="ja-JP" altLang="en-US" sz="4200" b="1" dirty="0"/>
              <a:t>月</a:t>
            </a:r>
            <a:r>
              <a:rPr kumimoji="1" lang="en-US" altLang="ja-JP" sz="4200" b="1" dirty="0"/>
              <a:t>8</a:t>
            </a:r>
            <a:r>
              <a:rPr kumimoji="1" lang="ja-JP" altLang="en-US" sz="4200" b="1" dirty="0"/>
              <a:t>日</a:t>
            </a:r>
            <a:r>
              <a:rPr kumimoji="1" lang="en-US" altLang="ja-JP" sz="4200" b="1" dirty="0"/>
              <a:t>〜5</a:t>
            </a:r>
            <a:r>
              <a:rPr kumimoji="1" lang="ja-JP" altLang="en-US" sz="4200" b="1" dirty="0"/>
              <a:t>月</a:t>
            </a:r>
            <a:r>
              <a:rPr kumimoji="1" lang="en-US" altLang="ja-JP" sz="4200" b="1" dirty="0"/>
              <a:t>6</a:t>
            </a:r>
            <a:r>
              <a:rPr kumimoji="1" lang="ja-JP" altLang="en-US" sz="4200" b="1" dirty="0"/>
              <a:t>日まで休業することと致しました。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4200" b="1" dirty="0"/>
              <a:t>何卒ご理解賜りますよう、お願い申し上げます。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4200" b="1" dirty="0"/>
              <a:t>◯◯ ◯◯ 株式会社</a:t>
            </a:r>
          </a:p>
        </p:txBody>
      </p:sp>
    </p:spTree>
    <p:extLst>
      <p:ext uri="{BB962C8B-B14F-4D97-AF65-F5344CB8AC3E}">
        <p14:creationId xmlns:p14="http://schemas.microsoft.com/office/powerpoint/2010/main" val="3868497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161C762F-CD22-44D4-AA3F-1CEAB96E90F0}" vid="{795BAF37-9CEE-4770-AE25-AAB23B0B45E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40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3</cp:revision>
  <dcterms:created xsi:type="dcterms:W3CDTF">2020-04-10T01:09:02Z</dcterms:created>
  <dcterms:modified xsi:type="dcterms:W3CDTF">2020-04-10T02:27:25Z</dcterms:modified>
</cp:coreProperties>
</file>