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34" d="100"/>
          <a:sy n="34" d="100"/>
        </p:scale>
        <p:origin x="24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93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28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520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344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594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750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84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167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89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264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55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C05F7-D443-4F0A-AFC4-10CEADB34E94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EC637-BD53-4C6E-BFC0-95EB182615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4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字幕 2">
            <a:extLst>
              <a:ext uri="{FF2B5EF4-FFF2-40B4-BE49-F238E27FC236}">
                <a16:creationId xmlns:a16="http://schemas.microsoft.com/office/drawing/2014/main" id="{3FD3442A-F817-4586-B568-019EAFCB7C56}"/>
              </a:ext>
            </a:extLst>
          </p:cNvPr>
          <p:cNvSpPr txBox="1">
            <a:spLocks/>
          </p:cNvSpPr>
          <p:nvPr/>
        </p:nvSpPr>
        <p:spPr>
          <a:xfrm>
            <a:off x="2790063" y="2245338"/>
            <a:ext cx="8042148" cy="15946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SALE!!</a:t>
            </a:r>
            <a:endParaRPr lang="ja-JP" altLang="en-US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437C4DF-9E48-4FCC-9453-9ADE3C018548}"/>
              </a:ext>
            </a:extLst>
          </p:cNvPr>
          <p:cNvSpPr txBox="1"/>
          <p:nvPr/>
        </p:nvSpPr>
        <p:spPr>
          <a:xfrm>
            <a:off x="1033101" y="10155453"/>
            <a:ext cx="11763063" cy="3308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4800" b="1" dirty="0">
                <a:solidFill>
                  <a:schemeClr val="accent5">
                    <a:lumMod val="75000"/>
                  </a:schemeClr>
                </a:solidFill>
              </a:rPr>
              <a:t>キッチン用品・・・２０％</a:t>
            </a:r>
            <a:r>
              <a:rPr kumimoji="1" lang="en-US" altLang="ja-JP" sz="4800" b="1" dirty="0">
                <a:solidFill>
                  <a:schemeClr val="accent5">
                    <a:lumMod val="75000"/>
                  </a:schemeClr>
                </a:solidFill>
              </a:rPr>
              <a:t>OFF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4800" b="1" dirty="0">
                <a:solidFill>
                  <a:schemeClr val="accent5">
                    <a:lumMod val="75000"/>
                  </a:schemeClr>
                </a:solidFill>
              </a:rPr>
              <a:t>ファブリック・・・１５％</a:t>
            </a:r>
            <a:r>
              <a:rPr kumimoji="1" lang="en-US" altLang="ja-JP" sz="4800" b="1" dirty="0">
                <a:solidFill>
                  <a:schemeClr val="accent5">
                    <a:lumMod val="75000"/>
                  </a:schemeClr>
                </a:solidFill>
              </a:rPr>
              <a:t>OFF</a:t>
            </a:r>
            <a:endParaRPr kumimoji="1" lang="ja-JP" altLang="en-US" sz="48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4800" b="1" dirty="0">
                <a:solidFill>
                  <a:schemeClr val="accent5">
                    <a:lumMod val="75000"/>
                  </a:schemeClr>
                </a:solidFill>
              </a:rPr>
              <a:t>ステーショナリー・・・１０～３０</a:t>
            </a:r>
            <a:r>
              <a:rPr kumimoji="1" lang="en-US" altLang="ja-JP" sz="4800" b="1" dirty="0">
                <a:solidFill>
                  <a:schemeClr val="accent5">
                    <a:lumMod val="75000"/>
                  </a:schemeClr>
                </a:solidFill>
              </a:rPr>
              <a:t>%OFF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E3F3E2-C64F-4862-B7EE-2A478BFC06BE}"/>
              </a:ext>
            </a:extLst>
          </p:cNvPr>
          <p:cNvSpPr txBox="1"/>
          <p:nvPr/>
        </p:nvSpPr>
        <p:spPr>
          <a:xfrm>
            <a:off x="1033101" y="14517850"/>
            <a:ext cx="120340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solidFill>
                  <a:schemeClr val="accent6">
                    <a:lumMod val="50000"/>
                  </a:schemeClr>
                </a:solidFill>
                <a:latin typeface="+mn-ea"/>
              </a:rPr>
              <a:t>春夏アイテム新入荷しました！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F21545-A943-45FC-811F-0612C5613358}"/>
              </a:ext>
            </a:extLst>
          </p:cNvPr>
          <p:cNvSpPr txBox="1"/>
          <p:nvPr/>
        </p:nvSpPr>
        <p:spPr>
          <a:xfrm>
            <a:off x="1978071" y="16087725"/>
            <a:ext cx="101441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accent6">
                    <a:lumMod val="50000"/>
                  </a:schemeClr>
                </a:solidFill>
                <a:latin typeface="+mn-ea"/>
              </a:rPr>
              <a:t>★晴雨兼用折りたたみ傘</a:t>
            </a:r>
          </a:p>
          <a:p>
            <a:pPr algn="ctr"/>
            <a:r>
              <a:rPr kumimoji="1" lang="ja-JP" altLang="en-US" sz="4000" b="1" dirty="0">
                <a:solidFill>
                  <a:schemeClr val="accent6">
                    <a:lumMod val="50000"/>
                  </a:schemeClr>
                </a:solidFill>
                <a:latin typeface="+mn-ea"/>
              </a:rPr>
              <a:t>★レジャーシート</a:t>
            </a:r>
          </a:p>
          <a:p>
            <a:pPr algn="ctr"/>
            <a:r>
              <a:rPr kumimoji="1" lang="ja-JP" altLang="en-US" sz="4000" b="1" dirty="0">
                <a:solidFill>
                  <a:schemeClr val="accent6">
                    <a:lumMod val="50000"/>
                  </a:schemeClr>
                </a:solidFill>
                <a:latin typeface="+mn-ea"/>
              </a:rPr>
              <a:t>★タンブラー各種</a:t>
            </a:r>
          </a:p>
        </p:txBody>
      </p:sp>
    </p:spTree>
    <p:extLst>
      <p:ext uri="{BB962C8B-B14F-4D97-AF65-F5344CB8AC3E}">
        <p14:creationId xmlns:p14="http://schemas.microsoft.com/office/powerpoint/2010/main" val="140775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ds-template_縦.potx" id="{0B5C6EBE-6DB3-4D3D-92E2-D8CF3CF48341}" vid="{D98717A1-626A-4931-9956-CF7D00FCA7A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38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07やさしさゴシック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3</cp:revision>
  <dcterms:created xsi:type="dcterms:W3CDTF">2020-04-02T09:38:01Z</dcterms:created>
  <dcterms:modified xsi:type="dcterms:W3CDTF">2020-04-06T02:08:24Z</dcterms:modified>
</cp:coreProperties>
</file>