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3716000" cy="243871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CC2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1" autoAdjust="0"/>
    <p:restoredTop sz="94660"/>
  </p:normalViewPr>
  <p:slideViewPr>
    <p:cSldViewPr snapToGrid="0">
      <p:cViewPr varScale="1">
        <p:scale>
          <a:sx n="27" d="100"/>
          <a:sy n="27" d="100"/>
        </p:scale>
        <p:origin x="2124" y="16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3991144"/>
            <a:ext cx="11658600" cy="849035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0" y="12808914"/>
            <a:ext cx="10287000" cy="5887920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92E3A-A815-4C6D-959C-BCFED158ADA7}" type="datetimeFigureOut">
              <a:rPr kumimoji="1" lang="ja-JP" altLang="en-US" smtClean="0"/>
              <a:t>2020/3/23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6F14A-AC4F-41A1-96B0-825CF56455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58911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92E3A-A815-4C6D-959C-BCFED158ADA7}" type="datetimeFigureOut">
              <a:rPr kumimoji="1" lang="ja-JP" altLang="en-US" smtClean="0"/>
              <a:t>2020/3/23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6F14A-AC4F-41A1-96B0-825CF56455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4339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15513" y="1298391"/>
            <a:ext cx="2957513" cy="2066700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6" y="1298391"/>
            <a:ext cx="8701088" cy="2066700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92E3A-A815-4C6D-959C-BCFED158ADA7}" type="datetimeFigureOut">
              <a:rPr kumimoji="1" lang="ja-JP" altLang="en-US" smtClean="0"/>
              <a:t>2020/3/23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6F14A-AC4F-41A1-96B0-825CF56455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2365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92E3A-A815-4C6D-959C-BCFED158ADA7}" type="datetimeFigureOut">
              <a:rPr kumimoji="1" lang="ja-JP" altLang="en-US" smtClean="0"/>
              <a:t>2020/3/23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6F14A-AC4F-41A1-96B0-825CF56455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4541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832" y="6079865"/>
            <a:ext cx="11830050" cy="10144386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832" y="16320221"/>
            <a:ext cx="11830050" cy="5334693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/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92E3A-A815-4C6D-959C-BCFED158ADA7}" type="datetimeFigureOut">
              <a:rPr kumimoji="1" lang="ja-JP" altLang="en-US" smtClean="0"/>
              <a:t>2020/3/23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6F14A-AC4F-41A1-96B0-825CF56455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05936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6491956"/>
            <a:ext cx="5829300" cy="154734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725" y="6491956"/>
            <a:ext cx="5829300" cy="154734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92E3A-A815-4C6D-959C-BCFED158ADA7}" type="datetimeFigureOut">
              <a:rPr kumimoji="1" lang="ja-JP" altLang="en-US" smtClean="0"/>
              <a:t>2020/3/23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6F14A-AC4F-41A1-96B0-825CF56455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3137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298396"/>
            <a:ext cx="11830050" cy="471372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4763" y="5978247"/>
            <a:ext cx="5802510" cy="2929846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4763" y="8908093"/>
            <a:ext cx="5802510" cy="131024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43726" y="5978247"/>
            <a:ext cx="5831087" cy="2929846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43726" y="8908093"/>
            <a:ext cx="5831087" cy="131024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92E3A-A815-4C6D-959C-BCFED158ADA7}" type="datetimeFigureOut">
              <a:rPr kumimoji="1" lang="ja-JP" altLang="en-US" smtClean="0"/>
              <a:t>2020/3/23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6F14A-AC4F-41A1-96B0-825CF56455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8137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92E3A-A815-4C6D-959C-BCFED158ADA7}" type="datetimeFigureOut">
              <a:rPr kumimoji="1" lang="ja-JP" altLang="en-US" smtClean="0"/>
              <a:t>2020/3/23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6F14A-AC4F-41A1-96B0-825CF56455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74241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92E3A-A815-4C6D-959C-BCFED158ADA7}" type="datetimeFigureOut">
              <a:rPr kumimoji="1" lang="ja-JP" altLang="en-US" smtClean="0"/>
              <a:t>2020/3/23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6F14A-AC4F-41A1-96B0-825CF56455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5304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625812"/>
            <a:ext cx="4423767" cy="569034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1087" y="3511307"/>
            <a:ext cx="6943725" cy="17330701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7316152"/>
            <a:ext cx="4423767" cy="13554078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92E3A-A815-4C6D-959C-BCFED158ADA7}" type="datetimeFigureOut">
              <a:rPr kumimoji="1" lang="ja-JP" altLang="en-US" smtClean="0"/>
              <a:t>2020/3/23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6F14A-AC4F-41A1-96B0-825CF56455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6682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625812"/>
            <a:ext cx="4423767" cy="569034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31087" y="3511307"/>
            <a:ext cx="6943725" cy="17330701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7316152"/>
            <a:ext cx="4423767" cy="13554078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92E3A-A815-4C6D-959C-BCFED158ADA7}" type="datetimeFigureOut">
              <a:rPr kumimoji="1" lang="ja-JP" altLang="en-US" smtClean="0"/>
              <a:t>2020/3/23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6F14A-AC4F-41A1-96B0-825CF56455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7935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1298396"/>
            <a:ext cx="11830050" cy="47137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6491956"/>
            <a:ext cx="11830050" cy="154734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22603304"/>
            <a:ext cx="308610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592E3A-A815-4C6D-959C-BCFED158ADA7}" type="datetimeFigureOut">
              <a:rPr kumimoji="1" lang="ja-JP" altLang="en-US" smtClean="0"/>
              <a:t>2020/3/23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22603304"/>
            <a:ext cx="462915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22603304"/>
            <a:ext cx="308610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D6F14A-AC4F-41A1-96B0-825CF56455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2573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kumimoji="1"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kumimoji="1"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字幕 2">
            <a:extLst>
              <a:ext uri="{FF2B5EF4-FFF2-40B4-BE49-F238E27FC236}">
                <a16:creationId xmlns:a16="http://schemas.microsoft.com/office/drawing/2014/main" id="{42CC5E3D-9251-4366-B3B5-DDE645B87B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13097" y="3417780"/>
            <a:ext cx="11315700" cy="3168340"/>
          </a:xfrm>
        </p:spPr>
        <p:txBody>
          <a:bodyPr>
            <a:noAutofit/>
          </a:bodyPr>
          <a:lstStyle/>
          <a:p>
            <a:r>
              <a:rPr kumimoji="1" lang="ja-JP" altLang="en-US" sz="9600" dirty="0">
                <a:solidFill>
                  <a:schemeClr val="bg1"/>
                </a:solidFill>
                <a:latin typeface="HG正楷書体-PRO" panose="03000600000000000000" pitchFamily="66" charset="-128"/>
                <a:ea typeface="HG正楷書体-PRO" panose="03000600000000000000" pitchFamily="66" charset="-128"/>
              </a:rPr>
              <a:t>期間限定</a:t>
            </a:r>
          </a:p>
          <a:p>
            <a:r>
              <a:rPr kumimoji="1" lang="ja-JP" altLang="en-US" sz="9600" dirty="0">
                <a:solidFill>
                  <a:schemeClr val="bg1"/>
                </a:solidFill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お花見セット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4F0F94A-DA87-4122-AA0B-D9CDBB62D196}"/>
              </a:ext>
            </a:extLst>
          </p:cNvPr>
          <p:cNvSpPr txBox="1"/>
          <p:nvPr/>
        </p:nvSpPr>
        <p:spPr>
          <a:xfrm>
            <a:off x="1956816" y="16286289"/>
            <a:ext cx="980236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chemeClr val="bg1"/>
                </a:solidFill>
              </a:rPr>
              <a:t>３／３０</a:t>
            </a:r>
            <a:r>
              <a:rPr kumimoji="1" lang="en-US" altLang="ja-JP" sz="5400" b="1" dirty="0">
                <a:solidFill>
                  <a:schemeClr val="bg1"/>
                </a:solidFill>
              </a:rPr>
              <a:t>(</a:t>
            </a:r>
            <a:r>
              <a:rPr kumimoji="1" lang="ja-JP" altLang="en-US" sz="5400" b="1" dirty="0">
                <a:solidFill>
                  <a:schemeClr val="bg1"/>
                </a:solidFill>
              </a:rPr>
              <a:t>月</a:t>
            </a:r>
            <a:r>
              <a:rPr kumimoji="1" lang="en-US" altLang="ja-JP" sz="5400" b="1" dirty="0">
                <a:solidFill>
                  <a:schemeClr val="bg1"/>
                </a:solidFill>
              </a:rPr>
              <a:t>)</a:t>
            </a:r>
            <a:r>
              <a:rPr kumimoji="1" lang="ja-JP" altLang="en-US" sz="5400" b="1" dirty="0">
                <a:solidFill>
                  <a:schemeClr val="bg1"/>
                </a:solidFill>
              </a:rPr>
              <a:t>～４／５</a:t>
            </a:r>
            <a:r>
              <a:rPr kumimoji="1" lang="en-US" altLang="ja-JP" sz="5400" b="1" dirty="0">
                <a:solidFill>
                  <a:schemeClr val="bg1"/>
                </a:solidFill>
              </a:rPr>
              <a:t>(</a:t>
            </a:r>
            <a:r>
              <a:rPr kumimoji="1" lang="ja-JP" altLang="en-US" sz="5400" b="1" dirty="0">
                <a:solidFill>
                  <a:schemeClr val="bg1"/>
                </a:solidFill>
              </a:rPr>
              <a:t>日</a:t>
            </a:r>
            <a:r>
              <a:rPr kumimoji="1" lang="en-US" altLang="ja-JP" sz="5400" b="1" dirty="0">
                <a:solidFill>
                  <a:schemeClr val="bg1"/>
                </a:solidFill>
              </a:rPr>
              <a:t>)</a:t>
            </a:r>
            <a:r>
              <a:rPr kumimoji="1" lang="ja-JP" altLang="en-US" sz="5400" b="1" dirty="0">
                <a:solidFill>
                  <a:schemeClr val="bg1"/>
                </a:solidFill>
              </a:rPr>
              <a:t>まで</a:t>
            </a:r>
          </a:p>
          <a:p>
            <a:pPr algn="ctr"/>
            <a:r>
              <a:rPr kumimoji="1" lang="ja-JP" altLang="en-US" sz="5400" b="1" dirty="0">
                <a:solidFill>
                  <a:schemeClr val="bg1"/>
                </a:solidFill>
              </a:rPr>
              <a:t>１日２０セット限定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A355C118-7DCD-4132-9814-269EAFAE2E06}"/>
              </a:ext>
            </a:extLst>
          </p:cNvPr>
          <p:cNvSpPr txBox="1"/>
          <p:nvPr/>
        </p:nvSpPr>
        <p:spPr>
          <a:xfrm>
            <a:off x="2304288" y="18763488"/>
            <a:ext cx="93451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600" b="1" dirty="0">
                <a:solidFill>
                  <a:schemeClr val="bg1"/>
                </a:solidFill>
                <a:latin typeface="07やさしさゴシック" panose="02000600000000000000" pitchFamily="2" charset="-128"/>
                <a:ea typeface="07やさしさゴシック" panose="02000600000000000000" pitchFamily="2" charset="-128"/>
              </a:rPr>
              <a:t>１６５０</a:t>
            </a:r>
            <a:r>
              <a:rPr kumimoji="1" lang="ja-JP" altLang="en-US" sz="5400" b="1" dirty="0">
                <a:solidFill>
                  <a:schemeClr val="bg1"/>
                </a:solidFill>
                <a:latin typeface="07やさしさゴシック" panose="02000600000000000000" pitchFamily="2" charset="-128"/>
                <a:ea typeface="07やさしさゴシック" panose="02000600000000000000" pitchFamily="2" charset="-128"/>
              </a:rPr>
              <a:t>円</a:t>
            </a:r>
            <a:r>
              <a:rPr kumimoji="1" lang="en-US" altLang="ja-JP" sz="5400" b="1" dirty="0">
                <a:solidFill>
                  <a:schemeClr val="bg1"/>
                </a:solidFill>
                <a:latin typeface="07やさしさゴシック" panose="02000600000000000000" pitchFamily="2" charset="-128"/>
                <a:ea typeface="07やさしさゴシック" panose="02000600000000000000" pitchFamily="2" charset="-128"/>
              </a:rPr>
              <a:t>(</a:t>
            </a:r>
            <a:r>
              <a:rPr kumimoji="1" lang="ja-JP" altLang="en-US" sz="5400" b="1" dirty="0">
                <a:solidFill>
                  <a:schemeClr val="bg1"/>
                </a:solidFill>
                <a:latin typeface="07やさしさゴシック" panose="02000600000000000000" pitchFamily="2" charset="-128"/>
                <a:ea typeface="07やさしさゴシック" panose="02000600000000000000" pitchFamily="2" charset="-128"/>
              </a:rPr>
              <a:t>税込</a:t>
            </a:r>
            <a:r>
              <a:rPr kumimoji="1" lang="en-US" altLang="ja-JP" sz="5400" b="1" dirty="0">
                <a:solidFill>
                  <a:schemeClr val="bg1"/>
                </a:solidFill>
                <a:latin typeface="07やさしさゴシック" panose="02000600000000000000" pitchFamily="2" charset="-128"/>
                <a:ea typeface="07やさしさゴシック" panose="02000600000000000000" pitchFamily="2" charset="-128"/>
              </a:rPr>
              <a:t>)</a:t>
            </a:r>
            <a:endParaRPr kumimoji="1" lang="ja-JP" altLang="en-US" sz="5400" b="1" dirty="0">
              <a:solidFill>
                <a:schemeClr val="bg1"/>
              </a:solidFill>
              <a:latin typeface="07やさしさゴシック" panose="02000600000000000000" pitchFamily="2" charset="-128"/>
              <a:ea typeface="07やさしさゴシック" panose="02000600000000000000" pitchFamily="2" charset="-128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E2498B5A-3CA7-4FF4-B8F9-97C721D40703}"/>
              </a:ext>
            </a:extLst>
          </p:cNvPr>
          <p:cNvSpPr/>
          <p:nvPr/>
        </p:nvSpPr>
        <p:spPr>
          <a:xfrm>
            <a:off x="1213097" y="7424928"/>
            <a:ext cx="11315700" cy="81384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43821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4E5A0850-1C3B-4C65-95BE-4FAB6D788753}" vid="{0021F318-43A1-4440-9730-279404BB57E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</TotalTime>
  <Words>27</Words>
  <Application>Microsoft Office PowerPoint</Application>
  <PresentationFormat>ユーザー設定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07やさしさゴシック</vt:lpstr>
      <vt:lpstr>HG正楷書体-PRO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3.1sun – 3.14sat</dc:title>
  <dc:creator>TTDESIGN</dc:creator>
  <cp:lastModifiedBy>TTDESIGN</cp:lastModifiedBy>
  <cp:revision>3</cp:revision>
  <dcterms:created xsi:type="dcterms:W3CDTF">2020-02-21T11:31:15Z</dcterms:created>
  <dcterms:modified xsi:type="dcterms:W3CDTF">2020-03-23T09:14:17Z</dcterms:modified>
</cp:coreProperties>
</file>