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49" d="100"/>
          <a:sy n="49" d="100"/>
        </p:scale>
        <p:origin x="8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4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6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6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8BB1-B1B8-4483-A762-3DB7EE0D3AD6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86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F38CC3-0238-4699-BC55-971AA8DB62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95478" y="10972799"/>
            <a:ext cx="18290381" cy="1630803"/>
          </a:xfrm>
        </p:spPr>
        <p:txBody>
          <a:bodyPr>
            <a:normAutofit/>
          </a:bodyPr>
          <a:lstStyle/>
          <a:p>
            <a:r>
              <a:rPr kumimoji="1" lang="ja-JP" altLang="en-US" sz="8000" b="1" dirty="0">
                <a:solidFill>
                  <a:schemeClr val="bg1"/>
                </a:solidFill>
                <a:latin typeface="+mn-ea"/>
                <a:ea typeface="+mn-ea"/>
              </a:rPr>
              <a:t>無料ラッピング実施中</a:t>
            </a:r>
          </a:p>
        </p:txBody>
      </p:sp>
    </p:spTree>
    <p:extLst>
      <p:ext uri="{BB962C8B-B14F-4D97-AF65-F5344CB8AC3E}">
        <p14:creationId xmlns:p14="http://schemas.microsoft.com/office/powerpoint/2010/main" val="905212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_S0217_whiteday-tb_yoko.pptx" id="{80226A81-CF0A-4C5A-B702-922D1224BE23}" vid="{B5BABCB7-F3F9-4FB5-91E7-D93DCA4505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無料ラッピング実施中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4</cp:revision>
  <dcterms:created xsi:type="dcterms:W3CDTF">2020-02-20T03:36:20Z</dcterms:created>
  <dcterms:modified xsi:type="dcterms:W3CDTF">2020-02-21T11:30:56Z</dcterms:modified>
</cp:coreProperties>
</file>