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CC2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1" autoAdjust="0"/>
    <p:restoredTop sz="94660"/>
  </p:normalViewPr>
  <p:slideViewPr>
    <p:cSldViewPr snapToGrid="0">
      <p:cViewPr varScale="1">
        <p:scale>
          <a:sx n="27" d="100"/>
          <a:sy n="27" d="100"/>
        </p:scale>
        <p:origin x="2784" y="16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58911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4339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23656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5414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05936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31377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81371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74241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653046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66824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79351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592E3A-A815-4C6D-959C-BCFED158ADA7}" type="datetimeFigureOut">
              <a:rPr kumimoji="1" lang="ja-JP" altLang="en-US" smtClean="0"/>
              <a:t>2020/2/21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D6F14A-AC4F-41A1-96B0-825CF56455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2573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字幕 2">
            <a:extLst>
              <a:ext uri="{FF2B5EF4-FFF2-40B4-BE49-F238E27FC236}">
                <a16:creationId xmlns:a16="http://schemas.microsoft.com/office/drawing/2014/main" id="{42CC5E3D-9251-4366-B3B5-DDE645B87B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751076" y="17663628"/>
            <a:ext cx="10287000" cy="990132"/>
          </a:xfrm>
        </p:spPr>
        <p:txBody>
          <a:bodyPr>
            <a:normAutofit/>
          </a:bodyPr>
          <a:lstStyle/>
          <a:p>
            <a:r>
              <a:rPr kumimoji="1" lang="ja-JP" altLang="en-US" sz="6000" b="1" dirty="0">
                <a:solidFill>
                  <a:schemeClr val="bg1"/>
                </a:solidFill>
              </a:rPr>
              <a:t>無料ラッピング実施中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4F0F94A-DA87-4122-AA0B-D9CDBB62D196}"/>
              </a:ext>
            </a:extLst>
          </p:cNvPr>
          <p:cNvSpPr txBox="1"/>
          <p:nvPr/>
        </p:nvSpPr>
        <p:spPr>
          <a:xfrm>
            <a:off x="1956816" y="19447171"/>
            <a:ext cx="980236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4000" b="1" dirty="0">
                <a:solidFill>
                  <a:schemeClr val="bg1"/>
                </a:solidFill>
              </a:rPr>
              <a:t>ご予算に合わせたプレゼントを</a:t>
            </a:r>
          </a:p>
          <a:p>
            <a:pPr algn="ctr"/>
            <a:r>
              <a:rPr kumimoji="1" lang="ja-JP" altLang="en-US" sz="4000" b="1" dirty="0">
                <a:solidFill>
                  <a:schemeClr val="bg1"/>
                </a:solidFill>
              </a:rPr>
              <a:t>ご提案いたします。</a:t>
            </a:r>
          </a:p>
          <a:p>
            <a:pPr algn="ctr"/>
            <a:r>
              <a:rPr kumimoji="1" lang="ja-JP" altLang="en-US" sz="4000" b="1" dirty="0">
                <a:solidFill>
                  <a:schemeClr val="bg1"/>
                </a:solidFill>
              </a:rPr>
              <a:t>お気軽にお声がけください</a:t>
            </a:r>
          </a:p>
        </p:txBody>
      </p:sp>
    </p:spTree>
    <p:extLst>
      <p:ext uri="{BB962C8B-B14F-4D97-AF65-F5344CB8AC3E}">
        <p14:creationId xmlns:p14="http://schemas.microsoft.com/office/powerpoint/2010/main" val="37643821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4E5A0850-1C3B-4C65-95BE-4FAB6D788753}" vid="{0021F318-43A1-4440-9730-279404BB57E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15</Words>
  <Application>Microsoft Office PowerPoint</Application>
  <PresentationFormat>ユーザー設定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3.1sun – 3.14sat</dc:title>
  <dc:creator>TTDESIGN</dc:creator>
  <cp:lastModifiedBy>TTDESIGN</cp:lastModifiedBy>
  <cp:revision>2</cp:revision>
  <dcterms:created xsi:type="dcterms:W3CDTF">2020-02-21T11:31:15Z</dcterms:created>
  <dcterms:modified xsi:type="dcterms:W3CDTF">2020-02-21T11:34:37Z</dcterms:modified>
</cp:coreProperties>
</file>

<file path=docProps/thumbnail.jpeg>
</file>