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24387175" cy="13716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81" autoAdjust="0"/>
    <p:restoredTop sz="94660"/>
  </p:normalViewPr>
  <p:slideViewPr>
    <p:cSldViewPr snapToGrid="0">
      <p:cViewPr varScale="1">
        <p:scale>
          <a:sx n="49" d="100"/>
          <a:sy n="49" d="100"/>
        </p:scale>
        <p:origin x="150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397" y="2244726"/>
            <a:ext cx="18290381" cy="4775200"/>
          </a:xfrm>
        </p:spPr>
        <p:txBody>
          <a:bodyPr anchor="b"/>
          <a:lstStyle>
            <a:lvl1pPr algn="ctr">
              <a:defRPr sz="12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397" y="7204076"/>
            <a:ext cx="18290381" cy="3311524"/>
          </a:xfrm>
        </p:spPr>
        <p:txBody>
          <a:bodyPr/>
          <a:lstStyle>
            <a:lvl1pPr marL="0" indent="0" algn="ctr">
              <a:buNone/>
              <a:defRPr sz="4800"/>
            </a:lvl1pPr>
            <a:lvl2pPr marL="914400" indent="0" algn="ctr">
              <a:buNone/>
              <a:defRPr sz="4000"/>
            </a:lvl2pPr>
            <a:lvl3pPr marL="1828800" indent="0" algn="ctr">
              <a:buNone/>
              <a:defRPr sz="3600"/>
            </a:lvl3pPr>
            <a:lvl4pPr marL="2743200" indent="0" algn="ctr">
              <a:buNone/>
              <a:defRPr sz="3200"/>
            </a:lvl4pPr>
            <a:lvl5pPr marL="3657600" indent="0" algn="ctr">
              <a:buNone/>
              <a:defRPr sz="3200"/>
            </a:lvl5pPr>
            <a:lvl6pPr marL="4572000" indent="0" algn="ctr">
              <a:buNone/>
              <a:defRPr sz="3200"/>
            </a:lvl6pPr>
            <a:lvl7pPr marL="5486400" indent="0" algn="ctr">
              <a:buNone/>
              <a:defRPr sz="3200"/>
            </a:lvl7pPr>
            <a:lvl8pPr marL="6400800" indent="0" algn="ctr">
              <a:buNone/>
              <a:defRPr sz="3200"/>
            </a:lvl8pPr>
            <a:lvl9pPr marL="7315200" indent="0" algn="ctr">
              <a:buNone/>
              <a:defRPr sz="3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898BB1-B1B8-4483-A762-3DB7EE0D3AD6}" type="datetimeFigureOut">
              <a:rPr kumimoji="1" lang="ja-JP" altLang="en-US" smtClean="0"/>
              <a:t>2020/2/21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C9B9AD-4B12-42FD-BC3D-FB886C6A68B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219142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898BB1-B1B8-4483-A762-3DB7EE0D3AD6}" type="datetimeFigureOut">
              <a:rPr kumimoji="1" lang="ja-JP" altLang="en-US" smtClean="0"/>
              <a:t>2020/2/21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C9B9AD-4B12-42FD-BC3D-FB886C6A68B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734525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7452072" y="730250"/>
            <a:ext cx="5258485" cy="11623676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676618" y="730250"/>
            <a:ext cx="15470614" cy="11623676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898BB1-B1B8-4483-A762-3DB7EE0D3AD6}" type="datetimeFigureOut">
              <a:rPr kumimoji="1" lang="ja-JP" altLang="en-US" smtClean="0"/>
              <a:t>2020/2/21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C9B9AD-4B12-42FD-BC3D-FB886C6A68B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499714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898BB1-B1B8-4483-A762-3DB7EE0D3AD6}" type="datetimeFigureOut">
              <a:rPr kumimoji="1" lang="ja-JP" altLang="en-US" smtClean="0"/>
              <a:t>2020/2/21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C9B9AD-4B12-42FD-BC3D-FB886C6A68B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42588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63917" y="3419477"/>
            <a:ext cx="21033938" cy="5705474"/>
          </a:xfrm>
        </p:spPr>
        <p:txBody>
          <a:bodyPr anchor="b"/>
          <a:lstStyle>
            <a:lvl1pPr>
              <a:defRPr sz="12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63917" y="9178927"/>
            <a:ext cx="21033938" cy="3000374"/>
          </a:xfrm>
        </p:spPr>
        <p:txBody>
          <a:bodyPr/>
          <a:lstStyle>
            <a:lvl1pPr marL="0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1pPr>
            <a:lvl2pPr marL="914400" indent="0">
              <a:buNone/>
              <a:defRPr sz="4000">
                <a:solidFill>
                  <a:schemeClr val="tx1">
                    <a:tint val="75000"/>
                  </a:schemeClr>
                </a:solidFill>
              </a:defRPr>
            </a:lvl2pPr>
            <a:lvl3pPr marL="1828800" indent="0">
              <a:buNone/>
              <a:defRPr sz="3600">
                <a:solidFill>
                  <a:schemeClr val="tx1">
                    <a:tint val="75000"/>
                  </a:schemeClr>
                </a:solidFill>
              </a:defRPr>
            </a:lvl3pPr>
            <a:lvl4pPr marL="2743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4pPr>
            <a:lvl5pPr marL="36576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5pPr>
            <a:lvl6pPr marL="45720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6pPr>
            <a:lvl7pPr marL="54864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7pPr>
            <a:lvl8pPr marL="64008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8pPr>
            <a:lvl9pPr marL="7315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898BB1-B1B8-4483-A762-3DB7EE0D3AD6}" type="datetimeFigureOut">
              <a:rPr kumimoji="1" lang="ja-JP" altLang="en-US" smtClean="0"/>
              <a:t>2020/2/21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C9B9AD-4B12-42FD-BC3D-FB886C6A68B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176239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76618" y="3651250"/>
            <a:ext cx="10364549" cy="870267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346008" y="3651250"/>
            <a:ext cx="10364549" cy="870267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898BB1-B1B8-4483-A762-3DB7EE0D3AD6}" type="datetimeFigureOut">
              <a:rPr kumimoji="1" lang="ja-JP" altLang="en-US" smtClean="0"/>
              <a:t>2020/2/21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C9B9AD-4B12-42FD-BC3D-FB886C6A68B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310370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795" y="730251"/>
            <a:ext cx="21033938" cy="2651126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9796" y="3362326"/>
            <a:ext cx="10316917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79796" y="5010150"/>
            <a:ext cx="10316917" cy="736917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2346007" y="3362326"/>
            <a:ext cx="10367726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2346007" y="5010150"/>
            <a:ext cx="10367726" cy="736917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898BB1-B1B8-4483-A762-3DB7EE0D3AD6}" type="datetimeFigureOut">
              <a:rPr kumimoji="1" lang="ja-JP" altLang="en-US" smtClean="0"/>
              <a:t>2020/2/21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C9B9AD-4B12-42FD-BC3D-FB886C6A68B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662418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898BB1-B1B8-4483-A762-3DB7EE0D3AD6}" type="datetimeFigureOut">
              <a:rPr kumimoji="1" lang="ja-JP" altLang="en-US" smtClean="0"/>
              <a:t>2020/2/21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C9B9AD-4B12-42FD-BC3D-FB886C6A68B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721513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898BB1-B1B8-4483-A762-3DB7EE0D3AD6}" type="datetimeFigureOut">
              <a:rPr kumimoji="1" lang="ja-JP" altLang="en-US" smtClean="0"/>
              <a:t>2020/2/21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C9B9AD-4B12-42FD-BC3D-FB886C6A68B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992918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796" y="914400"/>
            <a:ext cx="7865498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367726" y="1974851"/>
            <a:ext cx="12346007" cy="9747250"/>
          </a:xfrm>
        </p:spPr>
        <p:txBody>
          <a:bodyPr/>
          <a:lstStyle>
            <a:lvl1pPr>
              <a:defRPr sz="6400"/>
            </a:lvl1pPr>
            <a:lvl2pPr>
              <a:defRPr sz="5600"/>
            </a:lvl2pPr>
            <a:lvl3pPr>
              <a:defRPr sz="4800"/>
            </a:lvl3pPr>
            <a:lvl4pPr>
              <a:defRPr sz="4000"/>
            </a:lvl4pPr>
            <a:lvl5pPr>
              <a:defRPr sz="4000"/>
            </a:lvl5pPr>
            <a:lvl6pPr>
              <a:defRPr sz="4000"/>
            </a:lvl6pPr>
            <a:lvl7pPr>
              <a:defRPr sz="4000"/>
            </a:lvl7pPr>
            <a:lvl8pPr>
              <a:defRPr sz="4000"/>
            </a:lvl8pPr>
            <a:lvl9pPr>
              <a:defRPr sz="4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796" y="4114800"/>
            <a:ext cx="7865498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898BB1-B1B8-4483-A762-3DB7EE0D3AD6}" type="datetimeFigureOut">
              <a:rPr kumimoji="1" lang="ja-JP" altLang="en-US" smtClean="0"/>
              <a:t>2020/2/21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C9B9AD-4B12-42FD-BC3D-FB886C6A68B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22300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796" y="914400"/>
            <a:ext cx="7865498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367726" y="1974851"/>
            <a:ext cx="12346007" cy="9747250"/>
          </a:xfrm>
        </p:spPr>
        <p:txBody>
          <a:bodyPr anchor="t"/>
          <a:lstStyle>
            <a:lvl1pPr marL="0" indent="0">
              <a:buNone/>
              <a:defRPr sz="6400"/>
            </a:lvl1pPr>
            <a:lvl2pPr marL="914400" indent="0">
              <a:buNone/>
              <a:defRPr sz="5600"/>
            </a:lvl2pPr>
            <a:lvl3pPr marL="1828800" indent="0">
              <a:buNone/>
              <a:defRPr sz="4800"/>
            </a:lvl3pPr>
            <a:lvl4pPr marL="2743200" indent="0">
              <a:buNone/>
              <a:defRPr sz="4000"/>
            </a:lvl4pPr>
            <a:lvl5pPr marL="3657600" indent="0">
              <a:buNone/>
              <a:defRPr sz="4000"/>
            </a:lvl5pPr>
            <a:lvl6pPr marL="4572000" indent="0">
              <a:buNone/>
              <a:defRPr sz="4000"/>
            </a:lvl6pPr>
            <a:lvl7pPr marL="5486400" indent="0">
              <a:buNone/>
              <a:defRPr sz="4000"/>
            </a:lvl7pPr>
            <a:lvl8pPr marL="6400800" indent="0">
              <a:buNone/>
              <a:defRPr sz="4000"/>
            </a:lvl8pPr>
            <a:lvl9pPr marL="7315200" indent="0">
              <a:buNone/>
              <a:defRPr sz="4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796" y="4114800"/>
            <a:ext cx="7865498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898BB1-B1B8-4483-A762-3DB7EE0D3AD6}" type="datetimeFigureOut">
              <a:rPr kumimoji="1" lang="ja-JP" altLang="en-US" smtClean="0"/>
              <a:t>2020/2/21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C9B9AD-4B12-42FD-BC3D-FB886C6A68B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564636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76619" y="730251"/>
            <a:ext cx="21033938" cy="26511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6619" y="3651250"/>
            <a:ext cx="21033938" cy="87026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676618" y="12712701"/>
            <a:ext cx="5487114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898BB1-B1B8-4483-A762-3DB7EE0D3AD6}" type="datetimeFigureOut">
              <a:rPr kumimoji="1" lang="ja-JP" altLang="en-US" smtClean="0"/>
              <a:t>2020/2/21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078252" y="12712701"/>
            <a:ext cx="8230672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7223443" y="12712701"/>
            <a:ext cx="5487114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C9B9AD-4B12-42FD-BC3D-FB886C6A68B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548630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828800" rtl="0" eaLnBrk="1" latinLnBrk="0" hangingPunct="1">
        <a:lnSpc>
          <a:spcPct val="90000"/>
        </a:lnSpc>
        <a:spcBef>
          <a:spcPct val="0"/>
        </a:spcBef>
        <a:buNone/>
        <a:defRPr kumimoji="1" sz="8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1828800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Char char="•"/>
        <a:defRPr kumimoji="1" sz="5600" kern="1200">
          <a:solidFill>
            <a:schemeClr val="tx1"/>
          </a:solidFill>
          <a:latin typeface="+mn-lt"/>
          <a:ea typeface="+mn-ea"/>
          <a:cs typeface="+mn-cs"/>
        </a:defRPr>
      </a:lvl1pPr>
      <a:lvl2pPr marL="1371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4800" kern="1200">
          <a:solidFill>
            <a:schemeClr val="tx1"/>
          </a:solidFill>
          <a:latin typeface="+mn-lt"/>
          <a:ea typeface="+mn-ea"/>
          <a:cs typeface="+mn-cs"/>
        </a:defRPr>
      </a:lvl2pPr>
      <a:lvl3pPr marL="2286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4000" kern="1200">
          <a:solidFill>
            <a:schemeClr val="tx1"/>
          </a:solidFill>
          <a:latin typeface="+mn-lt"/>
          <a:ea typeface="+mn-ea"/>
          <a:cs typeface="+mn-cs"/>
        </a:defRPr>
      </a:lvl3pPr>
      <a:lvl4pPr marL="3200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41148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50292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943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858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772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28800" rtl="0" eaLnBrk="1" latinLnBrk="0" hangingPunct="1"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algn="l" defTabSz="1828800" rtl="0" eaLnBrk="1" latinLnBrk="0" hangingPunct="1"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800" algn="l" defTabSz="1828800" rtl="0" eaLnBrk="1" latinLnBrk="0" hangingPunct="1"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743200" algn="l" defTabSz="1828800" rtl="0" eaLnBrk="1" latinLnBrk="0" hangingPunct="1"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57600" algn="l" defTabSz="1828800" rtl="0" eaLnBrk="1" latinLnBrk="0" hangingPunct="1"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572000" algn="l" defTabSz="1828800" rtl="0" eaLnBrk="1" latinLnBrk="0" hangingPunct="1"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486400" algn="l" defTabSz="1828800" rtl="0" eaLnBrk="1" latinLnBrk="0" hangingPunct="1"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400800" algn="l" defTabSz="1828800" rtl="0" eaLnBrk="1" latinLnBrk="0" hangingPunct="1"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315200" algn="l" defTabSz="1828800" rtl="0" eaLnBrk="1" latinLnBrk="0" hangingPunct="1"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1">
            <a:extLst>
              <a:ext uri="{FF2B5EF4-FFF2-40B4-BE49-F238E27FC236}">
                <a16:creationId xmlns:a16="http://schemas.microsoft.com/office/drawing/2014/main" id="{C296A11F-5D3C-4731-90A0-8D97BF6C18C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4130009" y="3570051"/>
            <a:ext cx="6035040" cy="1728150"/>
          </a:xfrm>
        </p:spPr>
        <p:txBody>
          <a:bodyPr/>
          <a:lstStyle/>
          <a:p>
            <a:r>
              <a:rPr lang="en-US" altLang="ja-JP" sz="6000" b="1" dirty="0">
                <a:solidFill>
                  <a:srgbClr val="5CC2CF"/>
                </a:solidFill>
                <a:latin typeface="+mn-ea"/>
                <a:ea typeface="+mn-ea"/>
              </a:rPr>
              <a:t>3.1</a:t>
            </a:r>
            <a:r>
              <a:rPr lang="en-US" altLang="ja-JP" sz="4000" dirty="0">
                <a:solidFill>
                  <a:srgbClr val="5CC2CF"/>
                </a:solidFill>
                <a:latin typeface="+mn-ea"/>
                <a:ea typeface="+mn-ea"/>
              </a:rPr>
              <a:t>sun</a:t>
            </a:r>
            <a:r>
              <a:rPr lang="ja-JP" altLang="en-US" sz="4000" dirty="0">
                <a:solidFill>
                  <a:srgbClr val="5CC2CF"/>
                </a:solidFill>
                <a:latin typeface="+mn-ea"/>
                <a:ea typeface="+mn-ea"/>
              </a:rPr>
              <a:t> </a:t>
            </a:r>
            <a:r>
              <a:rPr lang="en-US" altLang="ja-JP" sz="4000" dirty="0">
                <a:solidFill>
                  <a:srgbClr val="5CC2CF"/>
                </a:solidFill>
                <a:latin typeface="+mn-ea"/>
                <a:ea typeface="+mn-ea"/>
              </a:rPr>
              <a:t>–</a:t>
            </a:r>
            <a:r>
              <a:rPr lang="ja-JP" altLang="en-US" sz="4000" dirty="0">
                <a:solidFill>
                  <a:srgbClr val="5CC2CF"/>
                </a:solidFill>
                <a:latin typeface="+mn-ea"/>
                <a:ea typeface="+mn-ea"/>
              </a:rPr>
              <a:t> </a:t>
            </a:r>
            <a:r>
              <a:rPr lang="en-US" altLang="ja-JP" sz="6000" b="1" dirty="0">
                <a:solidFill>
                  <a:srgbClr val="5CC2CF"/>
                </a:solidFill>
                <a:latin typeface="+mn-ea"/>
                <a:ea typeface="+mn-ea"/>
              </a:rPr>
              <a:t>3.14</a:t>
            </a:r>
            <a:r>
              <a:rPr lang="en-US" altLang="ja-JP" sz="4000" dirty="0">
                <a:solidFill>
                  <a:srgbClr val="5CC2CF"/>
                </a:solidFill>
                <a:latin typeface="+mn-ea"/>
                <a:ea typeface="+mn-ea"/>
              </a:rPr>
              <a:t>sat</a:t>
            </a:r>
            <a:endParaRPr kumimoji="1" lang="ja-JP" altLang="en-US" sz="4000" dirty="0">
              <a:solidFill>
                <a:srgbClr val="5CC2CF"/>
              </a:solidFill>
              <a:latin typeface="+mn-ea"/>
              <a:ea typeface="+mn-ea"/>
            </a:endParaRPr>
          </a:p>
        </p:txBody>
      </p:sp>
      <p:sp>
        <p:nvSpPr>
          <p:cNvPr id="5" name="字幕 2">
            <a:extLst>
              <a:ext uri="{FF2B5EF4-FFF2-40B4-BE49-F238E27FC236}">
                <a16:creationId xmlns:a16="http://schemas.microsoft.com/office/drawing/2014/main" id="{6F74C61B-024F-4AD6-B036-B4086D2597D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081849" y="6634407"/>
            <a:ext cx="10287000" cy="990132"/>
          </a:xfrm>
        </p:spPr>
        <p:txBody>
          <a:bodyPr>
            <a:normAutofit/>
          </a:bodyPr>
          <a:lstStyle/>
          <a:p>
            <a:r>
              <a:rPr kumimoji="1" lang="ja-JP" altLang="en-US" sz="6000" b="1" dirty="0">
                <a:solidFill>
                  <a:schemeClr val="bg1"/>
                </a:solidFill>
              </a:rPr>
              <a:t>ありがとうを伝えよう</a:t>
            </a: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58FFBF6F-FD0D-4AD6-B03F-FE606017AE68}"/>
              </a:ext>
            </a:extLst>
          </p:cNvPr>
          <p:cNvSpPr txBox="1"/>
          <p:nvPr/>
        </p:nvSpPr>
        <p:spPr>
          <a:xfrm>
            <a:off x="12159477" y="8462852"/>
            <a:ext cx="9802368" cy="21328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4000" b="1" dirty="0">
                <a:solidFill>
                  <a:schemeClr val="bg1"/>
                </a:solidFill>
              </a:rPr>
              <a:t>ホワイトデーギフトお買い上げの方に</a:t>
            </a:r>
          </a:p>
          <a:p>
            <a:pPr algn="ctr"/>
            <a:r>
              <a:rPr kumimoji="1" lang="ja-JP" altLang="en-US" sz="4000" b="1" dirty="0">
                <a:solidFill>
                  <a:schemeClr val="bg1"/>
                </a:solidFill>
              </a:rPr>
              <a:t>特製メッセージカードを</a:t>
            </a:r>
          </a:p>
          <a:p>
            <a:pPr algn="ctr"/>
            <a:r>
              <a:rPr kumimoji="1" lang="ja-JP" altLang="en-US" sz="4000" b="1" dirty="0">
                <a:solidFill>
                  <a:schemeClr val="bg1"/>
                </a:solidFill>
              </a:rPr>
              <a:t>プレゼント</a:t>
            </a:r>
            <a:r>
              <a:rPr kumimoji="1" lang="en-US" altLang="ja-JP" sz="4000" b="1" dirty="0">
                <a:solidFill>
                  <a:schemeClr val="bg1"/>
                </a:solidFill>
              </a:rPr>
              <a:t>!!</a:t>
            </a:r>
            <a:endParaRPr kumimoji="1" lang="ja-JP" altLang="en-US" sz="40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521250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ds-template_横.potx" id="{4BD34E50-69CA-4650-B9CB-F0B05A0C431D}" vid="{B9BED0CA-517B-4850-A4B0-2ABA4DA986C9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</TotalTime>
  <Words>16</Words>
  <Application>Microsoft Office PowerPoint</Application>
  <PresentationFormat>ユーザー設定</PresentationFormat>
  <Paragraphs>5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游ゴシック</vt:lpstr>
      <vt:lpstr>Arial</vt:lpstr>
      <vt:lpstr>Calibri</vt:lpstr>
      <vt:lpstr>Calibri Light</vt:lpstr>
      <vt:lpstr>Office テーマ</vt:lpstr>
      <vt:lpstr>3.1sun – 3.14sat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TTDESIGN</dc:creator>
  <cp:lastModifiedBy>TTDESIGN</cp:lastModifiedBy>
  <cp:revision>2</cp:revision>
  <dcterms:created xsi:type="dcterms:W3CDTF">2020-02-20T03:36:20Z</dcterms:created>
  <dcterms:modified xsi:type="dcterms:W3CDTF">2020-02-21T09:29:34Z</dcterms:modified>
</cp:coreProperties>
</file>