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24387175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1" autoAdjust="0"/>
    <p:restoredTop sz="94660"/>
  </p:normalViewPr>
  <p:slideViewPr>
    <p:cSldViewPr snapToGrid="0">
      <p:cViewPr varScale="1">
        <p:scale>
          <a:sx n="49" d="100"/>
          <a:sy n="49" d="100"/>
        </p:scale>
        <p:origin x="150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397" y="2244726"/>
            <a:ext cx="18290381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397" y="7204076"/>
            <a:ext cx="18290381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19142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34525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52072" y="730250"/>
            <a:ext cx="5258485" cy="1162367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618" y="730250"/>
            <a:ext cx="15470614" cy="1162367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9971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42588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917" y="3419477"/>
            <a:ext cx="21033938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917" y="9178927"/>
            <a:ext cx="21033938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76239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618" y="3651250"/>
            <a:ext cx="10364549" cy="87026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6008" y="3651250"/>
            <a:ext cx="10364549" cy="87026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10370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5" y="730251"/>
            <a:ext cx="21033938" cy="2651126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796" y="3362326"/>
            <a:ext cx="10316917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796" y="5010150"/>
            <a:ext cx="10316917" cy="73691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6007" y="3362326"/>
            <a:ext cx="1036772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6007" y="5010150"/>
            <a:ext cx="10367726" cy="73691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62418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21513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92918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7726" y="1974851"/>
            <a:ext cx="12346007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2300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7726" y="1974851"/>
            <a:ext cx="12346007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64636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619" y="3651250"/>
            <a:ext cx="21033938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76618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898BB1-B1B8-4483-A762-3DB7EE0D3AD6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78252" y="12712701"/>
            <a:ext cx="823067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223443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C9B9AD-4B12-42FD-BC3D-FB886C6A68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48630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kumimoji="1" sz="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1">
            <a:extLst>
              <a:ext uri="{FF2B5EF4-FFF2-40B4-BE49-F238E27FC236}">
                <a16:creationId xmlns:a16="http://schemas.microsoft.com/office/drawing/2014/main" id="{C296A11F-5D3C-4731-90A0-8D97BF6C18C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4130009" y="3570051"/>
            <a:ext cx="6035040" cy="1728150"/>
          </a:xfrm>
        </p:spPr>
        <p:txBody>
          <a:bodyPr/>
          <a:lstStyle/>
          <a:p>
            <a:r>
              <a:rPr lang="en-US" altLang="ja-JP" sz="6000" b="1" dirty="0">
                <a:solidFill>
                  <a:srgbClr val="5CC2CF"/>
                </a:solidFill>
                <a:latin typeface="+mn-ea"/>
                <a:ea typeface="+mn-ea"/>
              </a:rPr>
              <a:t>3.1</a:t>
            </a:r>
            <a:r>
              <a:rPr lang="en-US" altLang="ja-JP" sz="4000" dirty="0">
                <a:solidFill>
                  <a:srgbClr val="5CC2CF"/>
                </a:solidFill>
                <a:latin typeface="+mn-ea"/>
                <a:ea typeface="+mn-ea"/>
              </a:rPr>
              <a:t>sun</a:t>
            </a:r>
            <a:r>
              <a:rPr lang="ja-JP" altLang="en-US" sz="4000" dirty="0">
                <a:solidFill>
                  <a:srgbClr val="5CC2CF"/>
                </a:solidFill>
                <a:latin typeface="+mn-ea"/>
                <a:ea typeface="+mn-ea"/>
              </a:rPr>
              <a:t> </a:t>
            </a:r>
            <a:r>
              <a:rPr lang="en-US" altLang="ja-JP" sz="4000" dirty="0">
                <a:solidFill>
                  <a:srgbClr val="5CC2CF"/>
                </a:solidFill>
                <a:latin typeface="+mn-ea"/>
                <a:ea typeface="+mn-ea"/>
              </a:rPr>
              <a:t>–</a:t>
            </a:r>
            <a:r>
              <a:rPr lang="ja-JP" altLang="en-US" sz="4000" dirty="0">
                <a:solidFill>
                  <a:srgbClr val="5CC2CF"/>
                </a:solidFill>
                <a:latin typeface="+mn-ea"/>
                <a:ea typeface="+mn-ea"/>
              </a:rPr>
              <a:t> </a:t>
            </a:r>
            <a:r>
              <a:rPr lang="en-US" altLang="ja-JP" sz="6000" b="1" dirty="0">
                <a:solidFill>
                  <a:srgbClr val="5CC2CF"/>
                </a:solidFill>
                <a:latin typeface="+mn-ea"/>
                <a:ea typeface="+mn-ea"/>
              </a:rPr>
              <a:t>3.14</a:t>
            </a:r>
            <a:r>
              <a:rPr lang="en-US" altLang="ja-JP" sz="4000" dirty="0">
                <a:solidFill>
                  <a:srgbClr val="5CC2CF"/>
                </a:solidFill>
                <a:latin typeface="+mn-ea"/>
                <a:ea typeface="+mn-ea"/>
              </a:rPr>
              <a:t>sat</a:t>
            </a:r>
            <a:endParaRPr kumimoji="1" lang="ja-JP" altLang="en-US" sz="4000" dirty="0">
              <a:solidFill>
                <a:srgbClr val="5CC2CF"/>
              </a:solidFill>
              <a:latin typeface="+mn-ea"/>
              <a:ea typeface="+mn-ea"/>
            </a:endParaRPr>
          </a:p>
        </p:txBody>
      </p:sp>
      <p:sp>
        <p:nvSpPr>
          <p:cNvPr id="5" name="字幕 2">
            <a:extLst>
              <a:ext uri="{FF2B5EF4-FFF2-40B4-BE49-F238E27FC236}">
                <a16:creationId xmlns:a16="http://schemas.microsoft.com/office/drawing/2014/main" id="{6F74C61B-024F-4AD6-B036-B4086D2597D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081849" y="6634407"/>
            <a:ext cx="10287000" cy="990132"/>
          </a:xfrm>
        </p:spPr>
        <p:txBody>
          <a:bodyPr>
            <a:normAutofit/>
          </a:bodyPr>
          <a:lstStyle/>
          <a:p>
            <a:r>
              <a:rPr kumimoji="1" lang="ja-JP" altLang="en-US" sz="6000" b="1" dirty="0">
                <a:solidFill>
                  <a:schemeClr val="bg1"/>
                </a:solidFill>
              </a:rPr>
              <a:t>ありがとうを伝えよう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58FFBF6F-FD0D-4AD6-B03F-FE606017AE68}"/>
              </a:ext>
            </a:extLst>
          </p:cNvPr>
          <p:cNvSpPr txBox="1"/>
          <p:nvPr/>
        </p:nvSpPr>
        <p:spPr>
          <a:xfrm>
            <a:off x="12159477" y="8462852"/>
            <a:ext cx="9802368" cy="21328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4000" b="1" dirty="0">
                <a:solidFill>
                  <a:schemeClr val="bg1"/>
                </a:solidFill>
              </a:rPr>
              <a:t>ホワイトデーギフトお買い上げの方に</a:t>
            </a:r>
          </a:p>
          <a:p>
            <a:pPr algn="ctr"/>
            <a:r>
              <a:rPr kumimoji="1" lang="ja-JP" altLang="en-US" sz="4000" b="1" dirty="0">
                <a:solidFill>
                  <a:schemeClr val="bg1"/>
                </a:solidFill>
              </a:rPr>
              <a:t>特製メッセージカードを</a:t>
            </a:r>
          </a:p>
          <a:p>
            <a:pPr algn="ctr"/>
            <a:r>
              <a:rPr kumimoji="1" lang="ja-JP" altLang="en-US" sz="4000" b="1" dirty="0">
                <a:solidFill>
                  <a:schemeClr val="bg1"/>
                </a:solidFill>
              </a:rPr>
              <a:t>プレゼント</a:t>
            </a:r>
            <a:r>
              <a:rPr kumimoji="1" lang="en-US" altLang="ja-JP" sz="4000" b="1" dirty="0">
                <a:solidFill>
                  <a:schemeClr val="bg1"/>
                </a:solidFill>
              </a:rPr>
              <a:t>!!</a:t>
            </a:r>
            <a:endParaRPr kumimoji="1" lang="ja-JP" altLang="en-US" sz="4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52125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ds-template_横.potx" id="{4BD34E50-69CA-4650-B9CB-F0B05A0C431D}" vid="{B9BED0CA-517B-4850-A4B0-2ABA4DA986C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16</Words>
  <Application>Microsoft Office PowerPoint</Application>
  <PresentationFormat>ユーザー設定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Arial</vt:lpstr>
      <vt:lpstr>Calibri</vt:lpstr>
      <vt:lpstr>Calibri Light</vt:lpstr>
      <vt:lpstr>Office テーマ</vt:lpstr>
      <vt:lpstr>3.1sun – 3.14sat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2</cp:revision>
  <dcterms:created xsi:type="dcterms:W3CDTF">2020-02-20T03:36:20Z</dcterms:created>
  <dcterms:modified xsi:type="dcterms:W3CDTF">2020-02-21T09:29:34Z</dcterms:modified>
</cp:coreProperties>
</file>

<file path=docProps/thumbnail.jpeg>
</file>