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CC2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1" autoAdjust="0"/>
    <p:restoredTop sz="94660"/>
  </p:normalViewPr>
  <p:slideViewPr>
    <p:cSldViewPr snapToGrid="0">
      <p:cViewPr varScale="1">
        <p:scale>
          <a:sx n="27" d="100"/>
          <a:sy n="27" d="100"/>
        </p:scale>
        <p:origin x="2784" y="16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58911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4339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23656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5414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05936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31377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81371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74241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53046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66824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79351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2573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F1A2915-E0B8-45D1-AB05-3831FAFF9AA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877056" y="13862304"/>
            <a:ext cx="6035040" cy="1728150"/>
          </a:xfrm>
        </p:spPr>
        <p:txBody>
          <a:bodyPr/>
          <a:lstStyle/>
          <a:p>
            <a:r>
              <a:rPr lang="en-US" altLang="ja-JP" sz="6000" b="1" dirty="0">
                <a:solidFill>
                  <a:srgbClr val="5CC2CF"/>
                </a:solidFill>
                <a:latin typeface="+mn-ea"/>
                <a:ea typeface="+mn-ea"/>
              </a:rPr>
              <a:t>3.1</a:t>
            </a:r>
            <a:r>
              <a:rPr lang="en-US" altLang="ja-JP" sz="4000" dirty="0">
                <a:solidFill>
                  <a:srgbClr val="5CC2CF"/>
                </a:solidFill>
                <a:latin typeface="+mn-ea"/>
                <a:ea typeface="+mn-ea"/>
              </a:rPr>
              <a:t>sun</a:t>
            </a:r>
            <a:r>
              <a:rPr lang="ja-JP" altLang="en-US" sz="4000" dirty="0">
                <a:solidFill>
                  <a:srgbClr val="5CC2CF"/>
                </a:solidFill>
                <a:latin typeface="+mn-ea"/>
                <a:ea typeface="+mn-ea"/>
              </a:rPr>
              <a:t> </a:t>
            </a:r>
            <a:r>
              <a:rPr lang="en-US" altLang="ja-JP" sz="4000" dirty="0">
                <a:solidFill>
                  <a:srgbClr val="5CC2CF"/>
                </a:solidFill>
                <a:latin typeface="+mn-ea"/>
                <a:ea typeface="+mn-ea"/>
              </a:rPr>
              <a:t>–</a:t>
            </a:r>
            <a:r>
              <a:rPr lang="ja-JP" altLang="en-US" sz="4000" dirty="0">
                <a:solidFill>
                  <a:srgbClr val="5CC2CF"/>
                </a:solidFill>
                <a:latin typeface="+mn-ea"/>
                <a:ea typeface="+mn-ea"/>
              </a:rPr>
              <a:t> </a:t>
            </a:r>
            <a:r>
              <a:rPr lang="en-US" altLang="ja-JP" sz="6000" b="1" dirty="0">
                <a:solidFill>
                  <a:srgbClr val="5CC2CF"/>
                </a:solidFill>
                <a:latin typeface="+mn-ea"/>
                <a:ea typeface="+mn-ea"/>
              </a:rPr>
              <a:t>3.14</a:t>
            </a:r>
            <a:r>
              <a:rPr lang="en-US" altLang="ja-JP" sz="4000" dirty="0">
                <a:solidFill>
                  <a:srgbClr val="5CC2CF"/>
                </a:solidFill>
                <a:latin typeface="+mn-ea"/>
                <a:ea typeface="+mn-ea"/>
              </a:rPr>
              <a:t>sat</a:t>
            </a:r>
            <a:endParaRPr kumimoji="1" lang="ja-JP" altLang="en-US" sz="4000" dirty="0">
              <a:solidFill>
                <a:srgbClr val="5CC2CF"/>
              </a:solidFill>
              <a:latin typeface="+mn-ea"/>
              <a:ea typeface="+mn-ea"/>
            </a:endParaRP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42CC5E3D-9251-4366-B3B5-DDE645B87B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751076" y="16712652"/>
            <a:ext cx="10287000" cy="990132"/>
          </a:xfrm>
        </p:spPr>
        <p:txBody>
          <a:bodyPr>
            <a:normAutofit/>
          </a:bodyPr>
          <a:lstStyle/>
          <a:p>
            <a:r>
              <a:rPr kumimoji="1" lang="ja-JP" altLang="en-US" sz="6000" b="1" dirty="0">
                <a:solidFill>
                  <a:schemeClr val="bg1"/>
                </a:solidFill>
              </a:rPr>
              <a:t>ありがとうを伝えよう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4F0F94A-DA87-4122-AA0B-D9CDBB62D196}"/>
              </a:ext>
            </a:extLst>
          </p:cNvPr>
          <p:cNvSpPr txBox="1"/>
          <p:nvPr/>
        </p:nvSpPr>
        <p:spPr>
          <a:xfrm>
            <a:off x="1906524" y="18151665"/>
            <a:ext cx="980236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4000" b="1" dirty="0">
                <a:solidFill>
                  <a:schemeClr val="bg1"/>
                </a:solidFill>
              </a:rPr>
              <a:t>ホワイトデーギフトお買い上げの方に</a:t>
            </a:r>
          </a:p>
          <a:p>
            <a:pPr algn="ctr"/>
            <a:r>
              <a:rPr kumimoji="1" lang="ja-JP" altLang="en-US" sz="4000" b="1" dirty="0">
                <a:solidFill>
                  <a:schemeClr val="bg1"/>
                </a:solidFill>
              </a:rPr>
              <a:t>特製メッセージカードを</a:t>
            </a:r>
          </a:p>
          <a:p>
            <a:pPr algn="ctr"/>
            <a:r>
              <a:rPr kumimoji="1" lang="ja-JP" altLang="en-US" sz="4000" b="1" dirty="0">
                <a:solidFill>
                  <a:schemeClr val="bg1"/>
                </a:solidFill>
              </a:rPr>
              <a:t>プレゼント</a:t>
            </a:r>
            <a:r>
              <a:rPr kumimoji="1" lang="en-US" altLang="ja-JP" sz="4000" b="1" dirty="0">
                <a:solidFill>
                  <a:schemeClr val="bg1"/>
                </a:solidFill>
              </a:rPr>
              <a:t>!!</a:t>
            </a:r>
            <a:endParaRPr kumimoji="1" lang="ja-JP" altLang="en-US" sz="4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643821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ds-template_縦.potx" id="{AAF6FB3D-324A-4FB9-B357-2AF7917BCF5F}" vid="{02F66A3B-70D7-4716-80D8-BB940873359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</TotalTime>
  <Words>16</Words>
  <Application>Microsoft Office PowerPoint</Application>
  <PresentationFormat>ユーザー設定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3.1sun – 3.14sat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2</cp:revision>
  <dcterms:created xsi:type="dcterms:W3CDTF">2020-02-20T03:29:59Z</dcterms:created>
  <dcterms:modified xsi:type="dcterms:W3CDTF">2020-02-21T09:31:18Z</dcterms:modified>
</cp:coreProperties>
</file>

<file path=docProps/thumbnail.jpeg>
</file>