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1" autoAdjust="0"/>
    <p:restoredTop sz="94660"/>
  </p:normalViewPr>
  <p:slideViewPr>
    <p:cSldViewPr snapToGrid="0">
      <p:cViewPr varScale="1">
        <p:scale>
          <a:sx n="27" d="100"/>
          <a:sy n="27" d="100"/>
        </p:scale>
        <p:origin x="2784" y="16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58911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4339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23656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5414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05936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31377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81371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74241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53046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66824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79351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592E3A-A815-4C6D-959C-BCFED158ADA7}" type="datetimeFigureOut">
              <a:rPr kumimoji="1" lang="ja-JP" altLang="en-US" smtClean="0"/>
              <a:t>2020/2/20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2573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字幕 2">
            <a:extLst>
              <a:ext uri="{FF2B5EF4-FFF2-40B4-BE49-F238E27FC236}">
                <a16:creationId xmlns:a16="http://schemas.microsoft.com/office/drawing/2014/main" id="{0E453306-5421-4417-AFBC-DDA0921EFB4F}"/>
              </a:ext>
            </a:extLst>
          </p:cNvPr>
          <p:cNvSpPr txBox="1">
            <a:spLocks/>
          </p:cNvSpPr>
          <p:nvPr/>
        </p:nvSpPr>
        <p:spPr>
          <a:xfrm>
            <a:off x="1860804" y="7819947"/>
            <a:ext cx="10287000" cy="1938528"/>
          </a:xfrm>
          <a:custGeom>
            <a:avLst/>
            <a:gdLst>
              <a:gd name="connsiteX0" fmla="*/ 0 w 10287000"/>
              <a:gd name="connsiteY0" fmla="*/ 0 h 1463040"/>
              <a:gd name="connsiteX1" fmla="*/ 10287000 w 10287000"/>
              <a:gd name="connsiteY1" fmla="*/ 0 h 1463040"/>
              <a:gd name="connsiteX2" fmla="*/ 10287000 w 10287000"/>
              <a:gd name="connsiteY2" fmla="*/ 1463040 h 1463040"/>
              <a:gd name="connsiteX3" fmla="*/ 0 w 10287000"/>
              <a:gd name="connsiteY3" fmla="*/ 1463040 h 1463040"/>
              <a:gd name="connsiteX4" fmla="*/ 0 w 10287000"/>
              <a:gd name="connsiteY4" fmla="*/ 0 h 1463040"/>
              <a:gd name="connsiteX0" fmla="*/ 0 w 10287000"/>
              <a:gd name="connsiteY0" fmla="*/ 475488 h 1938528"/>
              <a:gd name="connsiteX1" fmla="*/ 4978908 w 10287000"/>
              <a:gd name="connsiteY1" fmla="*/ 0 h 1938528"/>
              <a:gd name="connsiteX2" fmla="*/ 10287000 w 10287000"/>
              <a:gd name="connsiteY2" fmla="*/ 475488 h 1938528"/>
              <a:gd name="connsiteX3" fmla="*/ 10287000 w 10287000"/>
              <a:gd name="connsiteY3" fmla="*/ 1938528 h 1938528"/>
              <a:gd name="connsiteX4" fmla="*/ 0 w 10287000"/>
              <a:gd name="connsiteY4" fmla="*/ 1938528 h 1938528"/>
              <a:gd name="connsiteX5" fmla="*/ 0 w 10287000"/>
              <a:gd name="connsiteY5" fmla="*/ 475488 h 19385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0287000" h="1938528">
                <a:moveTo>
                  <a:pt x="0" y="475488"/>
                </a:moveTo>
                <a:cubicBezTo>
                  <a:pt x="1659636" y="475488"/>
                  <a:pt x="3319272" y="0"/>
                  <a:pt x="4978908" y="0"/>
                </a:cubicBezTo>
                <a:lnTo>
                  <a:pt x="10287000" y="475488"/>
                </a:lnTo>
                <a:lnTo>
                  <a:pt x="10287000" y="1938528"/>
                </a:lnTo>
                <a:lnTo>
                  <a:pt x="0" y="1938528"/>
                </a:lnTo>
                <a:lnTo>
                  <a:pt x="0" y="475488"/>
                </a:lnTo>
                <a:close/>
              </a:path>
            </a:pathLst>
          </a:custGeom>
        </p:spPr>
        <p:txBody>
          <a:bodyPr vert="horz" lIns="91440" tIns="45720" rIns="91440" bIns="45720" rtlCol="0">
            <a:prstTxWarp prst="textArchUp">
              <a:avLst/>
            </a:prstTxWarp>
            <a:normAutofit/>
          </a:bodyPr>
          <a:lstStyle>
            <a:lvl1pPr marL="0" indent="0" algn="ctr" defTabSz="1371600" rtl="0" eaLnBrk="1" latinLnBrk="0" hangingPunct="1">
              <a:lnSpc>
                <a:spcPct val="90000"/>
              </a:lnSpc>
              <a:spcBef>
                <a:spcPts val="1500"/>
              </a:spcBef>
              <a:buFont typeface="Arial" panose="020B0604020202020204" pitchFamily="34" charset="0"/>
              <a:buNone/>
              <a:defRPr kumimoji="1"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3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3716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0574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7432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4290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1148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8006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486400" indent="0" algn="ctr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sz="9600" b="1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4/1(wed)10:00</a:t>
            </a:r>
            <a:endParaRPr lang="ja-JP" altLang="en-US" sz="9600" b="1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5A5BDAA-3576-4FA9-B9A5-B22F8E85F32E}"/>
              </a:ext>
            </a:extLst>
          </p:cNvPr>
          <p:cNvSpPr txBox="1"/>
          <p:nvPr/>
        </p:nvSpPr>
        <p:spPr>
          <a:xfrm>
            <a:off x="2007108" y="16678656"/>
            <a:ext cx="9765792" cy="1015663"/>
          </a:xfrm>
          <a:prstGeom prst="rect">
            <a:avLst/>
          </a:prstGeom>
          <a:noFill/>
        </p:spPr>
        <p:txBody>
          <a:bodyPr wrap="square" rtlCol="0">
            <a:prstTxWarp prst="textArchDown">
              <a:avLst/>
            </a:prstTxWarp>
            <a:spAutoFit/>
          </a:bodyPr>
          <a:lstStyle/>
          <a:p>
            <a:pPr algn="ctr"/>
            <a:r>
              <a:rPr kumimoji="1" lang="ja-JP" altLang="en-US" sz="6000" b="1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〇〇〇ビル２</a:t>
            </a:r>
            <a:r>
              <a:rPr kumimoji="1" lang="en-US" altLang="ja-JP" sz="6000" b="1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F</a:t>
            </a:r>
            <a:endParaRPr kumimoji="1" lang="ja-JP" altLang="en-US" sz="6000" b="1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643821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2" id="{9333C786-E758-418E-B4B1-CD42896FBE91}" vid="{B81A5C26-2DB3-4183-9CEB-07BFFF5809B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</TotalTime>
  <Words>8</Words>
  <Application>Microsoft Office PowerPoint</Application>
  <PresentationFormat>ユーザー設定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2</cp:revision>
  <dcterms:created xsi:type="dcterms:W3CDTF">2020-02-20T03:29:59Z</dcterms:created>
  <dcterms:modified xsi:type="dcterms:W3CDTF">2020-02-20T04:05:17Z</dcterms:modified>
</cp:coreProperties>
</file>

<file path=docProps/thumbnail.jpeg>
</file>