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24387175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81" autoAdjust="0"/>
    <p:restoredTop sz="94660"/>
  </p:normalViewPr>
  <p:slideViewPr>
    <p:cSldViewPr snapToGrid="0">
      <p:cViewPr varScale="1">
        <p:scale>
          <a:sx n="49" d="100"/>
          <a:sy n="49" d="100"/>
        </p:scale>
        <p:origin x="150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397" y="2244726"/>
            <a:ext cx="18290381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397" y="7204076"/>
            <a:ext cx="18290381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19142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34525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52072" y="730250"/>
            <a:ext cx="5258485" cy="1162367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618" y="730250"/>
            <a:ext cx="15470614" cy="1162367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9971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42588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917" y="3419477"/>
            <a:ext cx="21033938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917" y="9178927"/>
            <a:ext cx="21033938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76239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618" y="3651250"/>
            <a:ext cx="10364549" cy="87026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6008" y="3651250"/>
            <a:ext cx="10364549" cy="87026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10370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5" y="730251"/>
            <a:ext cx="21033938" cy="2651126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796" y="3362326"/>
            <a:ext cx="10316917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796" y="5010150"/>
            <a:ext cx="10316917" cy="73691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6007" y="3362326"/>
            <a:ext cx="1036772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6007" y="5010150"/>
            <a:ext cx="10367726" cy="73691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62418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21513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92918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7726" y="1974851"/>
            <a:ext cx="12346007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2300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7726" y="1974851"/>
            <a:ext cx="12346007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64636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619" y="3651250"/>
            <a:ext cx="21033938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76618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898BB1-B1B8-4483-A762-3DB7EE0D3AD6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78252" y="12712701"/>
            <a:ext cx="823067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223443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48630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kumimoji="1" sz="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字幕 2">
            <a:extLst>
              <a:ext uri="{FF2B5EF4-FFF2-40B4-BE49-F238E27FC236}">
                <a16:creationId xmlns:a16="http://schemas.microsoft.com/office/drawing/2014/main" id="{F0FE1B10-D03B-489C-887D-6B9DEBD59F40}"/>
              </a:ext>
            </a:extLst>
          </p:cNvPr>
          <p:cNvSpPr txBox="1">
            <a:spLocks/>
          </p:cNvSpPr>
          <p:nvPr/>
        </p:nvSpPr>
        <p:spPr>
          <a:xfrm>
            <a:off x="7050087" y="2158449"/>
            <a:ext cx="10287000" cy="1938528"/>
          </a:xfrm>
          <a:custGeom>
            <a:avLst/>
            <a:gdLst>
              <a:gd name="connsiteX0" fmla="*/ 0 w 10287000"/>
              <a:gd name="connsiteY0" fmla="*/ 0 h 1463040"/>
              <a:gd name="connsiteX1" fmla="*/ 10287000 w 10287000"/>
              <a:gd name="connsiteY1" fmla="*/ 0 h 1463040"/>
              <a:gd name="connsiteX2" fmla="*/ 10287000 w 10287000"/>
              <a:gd name="connsiteY2" fmla="*/ 1463040 h 1463040"/>
              <a:gd name="connsiteX3" fmla="*/ 0 w 10287000"/>
              <a:gd name="connsiteY3" fmla="*/ 1463040 h 1463040"/>
              <a:gd name="connsiteX4" fmla="*/ 0 w 10287000"/>
              <a:gd name="connsiteY4" fmla="*/ 0 h 1463040"/>
              <a:gd name="connsiteX0" fmla="*/ 0 w 10287000"/>
              <a:gd name="connsiteY0" fmla="*/ 475488 h 1938528"/>
              <a:gd name="connsiteX1" fmla="*/ 4978908 w 10287000"/>
              <a:gd name="connsiteY1" fmla="*/ 0 h 1938528"/>
              <a:gd name="connsiteX2" fmla="*/ 10287000 w 10287000"/>
              <a:gd name="connsiteY2" fmla="*/ 475488 h 1938528"/>
              <a:gd name="connsiteX3" fmla="*/ 10287000 w 10287000"/>
              <a:gd name="connsiteY3" fmla="*/ 1938528 h 1938528"/>
              <a:gd name="connsiteX4" fmla="*/ 0 w 10287000"/>
              <a:gd name="connsiteY4" fmla="*/ 1938528 h 1938528"/>
              <a:gd name="connsiteX5" fmla="*/ 0 w 10287000"/>
              <a:gd name="connsiteY5" fmla="*/ 475488 h 19385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0287000" h="1938528">
                <a:moveTo>
                  <a:pt x="0" y="475488"/>
                </a:moveTo>
                <a:cubicBezTo>
                  <a:pt x="1659636" y="475488"/>
                  <a:pt x="3319272" y="0"/>
                  <a:pt x="4978908" y="0"/>
                </a:cubicBezTo>
                <a:lnTo>
                  <a:pt x="10287000" y="475488"/>
                </a:lnTo>
                <a:lnTo>
                  <a:pt x="10287000" y="1938528"/>
                </a:lnTo>
                <a:lnTo>
                  <a:pt x="0" y="1938528"/>
                </a:lnTo>
                <a:lnTo>
                  <a:pt x="0" y="475488"/>
                </a:lnTo>
                <a:close/>
              </a:path>
            </a:pathLst>
          </a:custGeom>
        </p:spPr>
        <p:txBody>
          <a:bodyPr vert="horz" lIns="91440" tIns="45720" rIns="91440" bIns="45720" rtlCol="0">
            <a:prstTxWarp prst="textArchUp">
              <a:avLst/>
            </a:prstTxWarp>
            <a:normAutofit/>
          </a:bodyPr>
          <a:lstStyle>
            <a:lvl1pPr marL="0" indent="0" algn="ctr" defTabSz="1371600" rtl="0" eaLnBrk="1" latinLnBrk="0" hangingPunct="1">
              <a:lnSpc>
                <a:spcPct val="90000"/>
              </a:lnSpc>
              <a:spcBef>
                <a:spcPts val="1500"/>
              </a:spcBef>
              <a:buFont typeface="Arial" panose="020B0604020202020204" pitchFamily="34" charset="0"/>
              <a:buNone/>
              <a:defRPr kumimoji="1"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3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3716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0574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7432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4290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1148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8006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4864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ja-JP" sz="9600" b="1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4/1(wed)10:00</a:t>
            </a:r>
            <a:endParaRPr lang="ja-JP" altLang="en-US" sz="9600" b="1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E0E0B83-D0F3-4E94-A7E0-F67DA8AFE32E}"/>
              </a:ext>
            </a:extLst>
          </p:cNvPr>
          <p:cNvSpPr txBox="1"/>
          <p:nvPr/>
        </p:nvSpPr>
        <p:spPr>
          <a:xfrm>
            <a:off x="7310691" y="11017158"/>
            <a:ext cx="9765792" cy="1015663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/>
            </a:prstTxWarp>
            <a:spAutoFit/>
          </a:bodyPr>
          <a:lstStyle/>
          <a:p>
            <a:pPr algn="ctr"/>
            <a:r>
              <a:rPr kumimoji="1" lang="ja-JP" altLang="en-US" sz="6000" b="1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〇〇〇ビル２</a:t>
            </a:r>
            <a:r>
              <a:rPr kumimoji="1" lang="en-US" altLang="ja-JP" sz="6000" b="1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F</a:t>
            </a:r>
            <a:endParaRPr kumimoji="1" lang="ja-JP" altLang="en-US" sz="6000" b="1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052125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ds-template_横.potx" id="{18F02EB3-F475-4C52-8CBD-273A1E3EA671}" vid="{E8F8F554-6184-49F7-ABB2-53FC27299EE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8</Words>
  <Application>Microsoft Office PowerPoint</Application>
  <PresentationFormat>ユーザー設定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2</cp:revision>
  <dcterms:created xsi:type="dcterms:W3CDTF">2020-02-20T03:36:20Z</dcterms:created>
  <dcterms:modified xsi:type="dcterms:W3CDTF">2020-02-20T04:07:26Z</dcterms:modified>
</cp:coreProperties>
</file>

<file path=docProps/thumbnail.jpeg>
</file>