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 varScale="1">
        <p:scale>
          <a:sx n="49" d="100"/>
          <a:sy n="49" d="100"/>
        </p:scale>
        <p:origin x="8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1914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452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9971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258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623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1037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41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151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291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230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463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4863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字幕 2">
            <a:extLst>
              <a:ext uri="{FF2B5EF4-FFF2-40B4-BE49-F238E27FC236}">
                <a16:creationId xmlns:a16="http://schemas.microsoft.com/office/drawing/2014/main" id="{B56C196D-60D8-45CC-94F3-3914DDFD1B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98565" y="9602367"/>
            <a:ext cx="10287000" cy="1463040"/>
          </a:xfrm>
        </p:spPr>
        <p:txBody>
          <a:bodyPr>
            <a:normAutofit/>
          </a:bodyPr>
          <a:lstStyle/>
          <a:p>
            <a:r>
              <a:rPr kumimoji="1" lang="en-US" altLang="ja-JP" sz="9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4/1</a:t>
            </a:r>
            <a:r>
              <a:rPr kumimoji="1" lang="en-US" altLang="ja-JP" sz="7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7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水</a:t>
            </a:r>
            <a:r>
              <a:rPr kumimoji="1" lang="en-US" altLang="ja-JP" sz="7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)10:00</a:t>
            </a:r>
            <a:r>
              <a:rPr kumimoji="1" lang="ja-JP" altLang="en-US" sz="7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15F8682-7607-4C03-942B-4FE07AF83258}"/>
              </a:ext>
            </a:extLst>
          </p:cNvPr>
          <p:cNvSpPr txBox="1"/>
          <p:nvPr/>
        </p:nvSpPr>
        <p:spPr>
          <a:xfrm>
            <a:off x="7549636" y="11425720"/>
            <a:ext cx="9765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先着</a:t>
            </a:r>
            <a:r>
              <a:rPr kumimoji="1" lang="en-US" altLang="ja-JP" sz="60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100</a:t>
            </a:r>
            <a:r>
              <a:rPr kumimoji="1" lang="ja-JP" altLang="en-US" sz="60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名様に粗品進呈</a:t>
            </a:r>
            <a:r>
              <a:rPr kumimoji="1" lang="en-US" altLang="ja-JP" sz="60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!!</a:t>
            </a:r>
            <a:endParaRPr kumimoji="1" lang="ja-JP" altLang="en-US" sz="60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5212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ds-template_横.potx" id="{18F02EB3-F475-4C52-8CBD-273A1E3EA671}" vid="{E8F8F554-6184-49F7-ABB2-53FC27299EE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14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2</cp:revision>
  <dcterms:created xsi:type="dcterms:W3CDTF">2020-02-20T03:36:20Z</dcterms:created>
  <dcterms:modified xsi:type="dcterms:W3CDTF">2020-02-20T03:40:18Z</dcterms:modified>
</cp:coreProperties>
</file>