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78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6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59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13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3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2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30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68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57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A3A79ECE-A471-457D-A32E-62CCFED947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1076" y="15983712"/>
            <a:ext cx="10287000" cy="1463040"/>
          </a:xfrm>
        </p:spPr>
        <p:txBody>
          <a:bodyPr>
            <a:normAutofit/>
          </a:bodyPr>
          <a:lstStyle/>
          <a:p>
            <a:r>
              <a:rPr kumimoji="1" lang="en-US" altLang="ja-JP" sz="96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4/1</a:t>
            </a:r>
            <a:r>
              <a:rPr kumimoji="1" lang="en-US" altLang="ja-JP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kumimoji="1" lang="ja-JP" altLang="en-US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</a:t>
            </a:r>
            <a:r>
              <a:rPr kumimoji="1" lang="en-US" altLang="ja-JP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)10:00</a:t>
            </a:r>
            <a:r>
              <a:rPr kumimoji="1" lang="ja-JP" altLang="en-US" sz="7000" b="1" dirty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～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D81866D-B09D-43EA-B6A8-7D5A9E6B7F59}"/>
              </a:ext>
            </a:extLst>
          </p:cNvPr>
          <p:cNvSpPr txBox="1"/>
          <p:nvPr/>
        </p:nvSpPr>
        <p:spPr>
          <a:xfrm>
            <a:off x="1965960" y="18507456"/>
            <a:ext cx="97657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先着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100</a:t>
            </a:r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名様に粗品進呈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!!</a:t>
            </a:r>
            <a:endParaRPr kumimoji="1" lang="ja-JP" altLang="en-US" sz="60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438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9333C786-E758-418E-B4B1-CD42896FBE91}" vid="{B81A5C26-2DB3-4183-9CEB-07BFFF5809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14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2020-02-20T03:29:59Z</dcterms:created>
  <dcterms:modified xsi:type="dcterms:W3CDTF">2020-02-20T03:36:00Z</dcterms:modified>
</cp:coreProperties>
</file>