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14B"/>
    <a:srgbClr val="CA6F67"/>
    <a:srgbClr val="581010"/>
    <a:srgbClr val="F6EEE1"/>
    <a:srgbClr val="C96D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27" d="100"/>
          <a:sy n="27" d="100"/>
        </p:scale>
        <p:origin x="27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953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83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02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78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143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20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43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67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360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5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9687E-E821-4329-A109-861562B6E79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0799E-8468-4379-BBD7-3EA6CEFE5D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871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AB5F3C64-F10C-459B-9049-1797B1E702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3584" y="5781389"/>
            <a:ext cx="2528316" cy="11884820"/>
          </a:xfrm>
        </p:spPr>
        <p:txBody>
          <a:bodyPr vert="eaVert">
            <a:noAutofit/>
          </a:bodyPr>
          <a:lstStyle/>
          <a:p>
            <a:pPr algn="dist">
              <a:lnSpc>
                <a:spcPct val="100000"/>
              </a:lnSpc>
            </a:pPr>
            <a:r>
              <a:rPr kumimoji="1" lang="ja-JP" altLang="en-US" sz="6000" b="1" dirty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6EEE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期間中、小学生までの女の子に</a:t>
            </a:r>
          </a:p>
          <a:p>
            <a:pPr algn="dist">
              <a:lnSpc>
                <a:spcPct val="100000"/>
              </a:lnSpc>
            </a:pPr>
            <a:r>
              <a:rPr kumimoji="1" lang="ja-JP" altLang="en-US" sz="6000" b="1" dirty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6EEE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オリジナルグッズプレゼント</a:t>
            </a:r>
            <a:r>
              <a:rPr lang="ja-JP" altLang="en-US" sz="6000" b="1" dirty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6EEE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！</a:t>
            </a:r>
            <a:endParaRPr kumimoji="1" lang="ja-JP" altLang="en-US" sz="6000" b="1" dirty="0">
              <a:ln w="10160">
                <a:noFill/>
                <a:prstDash val="solid"/>
              </a:ln>
              <a:solidFill>
                <a:srgbClr val="C00000"/>
              </a:solidFill>
              <a:effectLst>
                <a:glow rad="101600">
                  <a:srgbClr val="F6EEE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410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11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2020-02-20T02:27:20Z</dcterms:created>
  <dcterms:modified xsi:type="dcterms:W3CDTF">2020-02-20T02:44:31Z</dcterms:modified>
</cp:coreProperties>
</file>