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351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19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130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078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63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780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280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75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61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69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F181C-2539-45B6-BACD-BA30290DCDA2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8B435-77DD-4EE9-9E80-D35FC89F6B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588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61A2CC3A-FE98-432F-A7C9-66983F2D17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15764256"/>
            <a:ext cx="10287000" cy="2932578"/>
          </a:xfrm>
        </p:spPr>
        <p:txBody>
          <a:bodyPr>
            <a:normAutofit/>
          </a:bodyPr>
          <a:lstStyle/>
          <a:p>
            <a:r>
              <a:rPr lang="ja-JP" altLang="en-US" sz="6000" dirty="0">
                <a:latin typeface="+mn-ea"/>
              </a:rPr>
              <a:t>女の子の健やかな成長を祈り</a:t>
            </a:r>
          </a:p>
          <a:p>
            <a:r>
              <a:rPr lang="ja-JP" altLang="en-US" sz="6000" dirty="0">
                <a:latin typeface="+mn-ea"/>
              </a:rPr>
              <a:t>家族みんなで楽しもう</a:t>
            </a:r>
            <a:endParaRPr kumimoji="1" lang="ja-JP" altLang="en-US" sz="6000" dirty="0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C5BE75B-AC28-4BF7-8859-4CC627DE940A}"/>
              </a:ext>
            </a:extLst>
          </p:cNvPr>
          <p:cNvSpPr txBox="1"/>
          <p:nvPr/>
        </p:nvSpPr>
        <p:spPr>
          <a:xfrm>
            <a:off x="2249424" y="14191488"/>
            <a:ext cx="9217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3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月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1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日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(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日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)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～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3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月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3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日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(</a:t>
            </a:r>
            <a:r>
              <a:rPr kumimoji="1" lang="ja-JP" altLang="en-US" sz="6000" b="1" dirty="0">
                <a:solidFill>
                  <a:srgbClr val="FF0000"/>
                </a:solidFill>
                <a:latin typeface="+mn-ea"/>
              </a:rPr>
              <a:t>火</a:t>
            </a:r>
            <a:r>
              <a:rPr kumimoji="1" lang="en-US" altLang="ja-JP" sz="6000" b="1" dirty="0">
                <a:solidFill>
                  <a:srgbClr val="FF0000"/>
                </a:solidFill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8021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28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2020-02-20T02:08:39Z</dcterms:created>
  <dcterms:modified xsi:type="dcterms:W3CDTF">2020-02-20T02:26:13Z</dcterms:modified>
</cp:coreProperties>
</file>