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9" autoAdjust="0"/>
    <p:restoredTop sz="94660"/>
  </p:normalViewPr>
  <p:slideViewPr>
    <p:cSldViewPr snapToGrid="0">
      <p:cViewPr varScale="1">
        <p:scale>
          <a:sx n="43" d="100"/>
          <a:sy n="43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28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74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60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1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28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91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06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890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0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80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429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71935-D0A3-4B4F-99F6-890E89B4B16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B061-614D-4092-949D-0ED3CC7AA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69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C4969F-800D-4F94-A6FD-D7F81AC2F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A37DC8-03DA-4E6A-AA69-F708017292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14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53818-A03A-4EAD-AEC7-9C4D7877F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4AA1B6-2EA6-42EE-BDDD-3D9C444F2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52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45841-B74A-4993-99B2-5F680E053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464396-B567-447C-A922-4EE629BC5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566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2020-01-23T09:41:04Z</dcterms:created>
  <dcterms:modified xsi:type="dcterms:W3CDTF">2020-01-23T09:42:42Z</dcterms:modified>
</cp:coreProperties>
</file>