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9" autoAdjust="0"/>
    <p:restoredTop sz="94660"/>
  </p:normalViewPr>
  <p:slideViewPr>
    <p:cSldViewPr snapToGrid="0">
      <p:cViewPr varScale="1">
        <p:scale>
          <a:sx n="27" d="100"/>
          <a:sy n="27" d="100"/>
        </p:scale>
        <p:origin x="22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671-6808-47B1-89BE-668B4B21C2B8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4C0F-9C20-41DA-944C-D04040B10A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951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671-6808-47B1-89BE-668B4B21C2B8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4C0F-9C20-41DA-944C-D04040B10A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078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671-6808-47B1-89BE-668B4B21C2B8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4C0F-9C20-41DA-944C-D04040B10A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26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671-6808-47B1-89BE-668B4B21C2B8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4C0F-9C20-41DA-944C-D04040B10A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479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671-6808-47B1-89BE-668B4B21C2B8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4C0F-9C20-41DA-944C-D04040B10A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6844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671-6808-47B1-89BE-668B4B21C2B8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4C0F-9C20-41DA-944C-D04040B10A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712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671-6808-47B1-89BE-668B4B21C2B8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4C0F-9C20-41DA-944C-D04040B10A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517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671-6808-47B1-89BE-668B4B21C2B8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4C0F-9C20-41DA-944C-D04040B10A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186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671-6808-47B1-89BE-668B4B21C2B8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4C0F-9C20-41DA-944C-D04040B10A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612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671-6808-47B1-89BE-668B4B21C2B8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4C0F-9C20-41DA-944C-D04040B10A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741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671-6808-47B1-89BE-668B4B21C2B8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4C0F-9C20-41DA-944C-D04040B10A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98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7D671-6808-47B1-89BE-668B4B21C2B8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A4C0F-9C20-41DA-944C-D04040B10A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230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D999EC-F62E-4517-827B-A429043DD3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FB69E2D-418A-46C5-8FBA-7511F173B4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429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9A7588-6711-4B97-8A61-EA66D1669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1F6C99-9209-4BA0-8F4F-88C20764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1905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930F7-E2B5-4E13-99E2-C706012AB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DA5062-AFA8-40DA-A7E5-59BCFD92A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223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2020-01-23T09:38:38Z</dcterms:created>
  <dcterms:modified xsi:type="dcterms:W3CDTF">2020-01-23T09:40:47Z</dcterms:modified>
</cp:coreProperties>
</file>