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47" d="100"/>
          <a:sy n="47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68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7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913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33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32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45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06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96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07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22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2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1D670-BD73-4CF8-BB1F-14AF2CFF0C0B}" type="datetimeFigureOut">
              <a:rPr kumimoji="1" lang="ja-JP" altLang="en-US" smtClean="0"/>
              <a:t>2020/1/21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9703F-5329-4419-9947-829CC2545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76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43FAB90D-86F6-48D7-949F-92A9F52C1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86140" y="9402427"/>
            <a:ext cx="9428480" cy="1532128"/>
          </a:xfrm>
        </p:spPr>
        <p:txBody>
          <a:bodyPr vert="horz" anchor="t">
            <a:normAutofit/>
          </a:bodyPr>
          <a:lstStyle/>
          <a:p>
            <a:pPr algn="l">
              <a:lnSpc>
                <a:spcPct val="100000"/>
              </a:lnSpc>
            </a:pPr>
            <a:r>
              <a:rPr kumimoji="1" lang="ja-JP" altLang="en-US" sz="8800" b="1" dirty="0">
                <a:solidFill>
                  <a:srgbClr val="BD784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大人の限定ギフト</a:t>
            </a: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ED5F009D-F49B-4116-9FF0-9ACC345A8B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57486" y="7569823"/>
            <a:ext cx="6396228" cy="980238"/>
          </a:xfrm>
        </p:spPr>
        <p:txBody>
          <a:bodyPr vert="horz">
            <a:noAutofit/>
          </a:bodyPr>
          <a:lstStyle/>
          <a:p>
            <a:r>
              <a:rPr lang="ja-JP" altLang="en-US" sz="7000" b="1" dirty="0">
                <a:solidFill>
                  <a:srgbClr val="8B1815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気持ちを贈ろう</a:t>
            </a:r>
            <a:endParaRPr kumimoji="1" lang="ja-JP" altLang="en-US" sz="7000" b="1" dirty="0">
              <a:solidFill>
                <a:srgbClr val="8B1815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BAF8C7-077C-4B9F-BBFF-8D5A3D27F326}"/>
              </a:ext>
            </a:extLst>
          </p:cNvPr>
          <p:cNvSpPr txBox="1"/>
          <p:nvPr/>
        </p:nvSpPr>
        <p:spPr>
          <a:xfrm>
            <a:off x="8486140" y="11117435"/>
            <a:ext cx="5351781" cy="1938992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kumimoji="1" lang="ja-JP" altLang="en-US" sz="12000" b="1" dirty="0">
                <a:solidFill>
                  <a:srgbClr val="BD784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新登場</a:t>
            </a:r>
          </a:p>
        </p:txBody>
      </p:sp>
    </p:spTree>
    <p:extLst>
      <p:ext uri="{BB962C8B-B14F-4D97-AF65-F5344CB8AC3E}">
        <p14:creationId xmlns:p14="http://schemas.microsoft.com/office/powerpoint/2010/main" val="1054519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8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游明朝</vt:lpstr>
      <vt:lpstr>Arial</vt:lpstr>
      <vt:lpstr>Calibri</vt:lpstr>
      <vt:lpstr>Calibri Light</vt:lpstr>
      <vt:lpstr>Office テーマ</vt:lpstr>
      <vt:lpstr>大人の限定ギフト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大人の限定ギフト</dc:title>
  <dc:creator>TTDESIGN</dc:creator>
  <cp:lastModifiedBy>TTDESIGN</cp:lastModifiedBy>
  <cp:revision>2</cp:revision>
  <dcterms:created xsi:type="dcterms:W3CDTF">2020-01-21T07:37:09Z</dcterms:created>
  <dcterms:modified xsi:type="dcterms:W3CDTF">2020-01-21T07:47:28Z</dcterms:modified>
</cp:coreProperties>
</file>