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7840"/>
    <a:srgbClr val="8B1815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25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9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4E297D2-382C-47CE-BA88-254D7F7F95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77CB63-CCCE-4B9D-80E4-678C09DDB0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C7F39-EC4E-4548-898A-DB681D854A8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77E688-24A2-499B-96A8-4C14B33225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B80013-2746-4E58-8D67-D1D78C6666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C7EBE-392D-4152-9A06-4A52E04380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234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4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4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32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24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03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89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020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8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15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78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3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89447-C992-4A28-94C8-509EB779FEE0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777F3-D485-4122-9E1D-9E5964F0F0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6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D026AA-652D-45E0-B5C2-3A1BCAE56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2528" y="9948672"/>
            <a:ext cx="1604772" cy="10716768"/>
          </a:xfrm>
        </p:spPr>
        <p:txBody>
          <a:bodyPr vert="eaVert" anchor="t">
            <a:norm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8800" b="1" dirty="0">
                <a:solidFill>
                  <a:srgbClr val="BD784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大人の限定ギフト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396723-0DB8-48BB-BBAA-973B5781A1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5548" y="8382623"/>
            <a:ext cx="6396228" cy="980238"/>
          </a:xfrm>
        </p:spPr>
        <p:txBody>
          <a:bodyPr>
            <a:normAutofit/>
          </a:bodyPr>
          <a:lstStyle/>
          <a:p>
            <a:r>
              <a:rPr lang="ja-JP" altLang="en-US" sz="6000" b="1" dirty="0">
                <a:solidFill>
                  <a:srgbClr val="8B1815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気持ちを贈ろう</a:t>
            </a:r>
            <a:endParaRPr kumimoji="1" lang="ja-JP" altLang="en-US" sz="6000" b="1" dirty="0">
              <a:solidFill>
                <a:srgbClr val="8B1815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DE6805-CE25-4C67-B355-48CA1450B894}"/>
              </a:ext>
            </a:extLst>
          </p:cNvPr>
          <p:cNvSpPr txBox="1"/>
          <p:nvPr/>
        </p:nvSpPr>
        <p:spPr>
          <a:xfrm>
            <a:off x="9441180" y="13496544"/>
            <a:ext cx="1604772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0" b="1" dirty="0">
                <a:solidFill>
                  <a:srgbClr val="BD784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新登場</a:t>
            </a:r>
          </a:p>
          <a:p>
            <a:endParaRPr kumimoji="1" lang="ja-JP" altLang="en-US" sz="12000" b="1" dirty="0">
              <a:solidFill>
                <a:srgbClr val="BD784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9760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游明朝</vt:lpstr>
      <vt:lpstr>Arial</vt:lpstr>
      <vt:lpstr>Calibri</vt:lpstr>
      <vt:lpstr>Calibri Light</vt:lpstr>
      <vt:lpstr>Office テーマ</vt:lpstr>
      <vt:lpstr>大人の限定ギフト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大人の限定ギフト</dc:title>
  <dc:creator>TTDESIGN</dc:creator>
  <cp:lastModifiedBy>TTDESIGN</cp:lastModifiedBy>
  <cp:revision>3</cp:revision>
  <dcterms:created xsi:type="dcterms:W3CDTF">2020-01-21T06:56:52Z</dcterms:created>
  <dcterms:modified xsi:type="dcterms:W3CDTF">2020-01-21T07:52:15Z</dcterms:modified>
</cp:coreProperties>
</file>