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3716000" cy="24387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2" autoAdjust="0"/>
    <p:restoredTop sz="94660"/>
  </p:normalViewPr>
  <p:slideViewPr>
    <p:cSldViewPr snapToGrid="0">
      <p:cViewPr varScale="1">
        <p:scale>
          <a:sx n="27" d="100"/>
          <a:sy n="27" d="100"/>
        </p:scale>
        <p:origin x="25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3991144"/>
            <a:ext cx="11658600" cy="849035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12808914"/>
            <a:ext cx="10287000" cy="5887920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8203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414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1298391"/>
            <a:ext cx="2957513" cy="2066700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1298391"/>
            <a:ext cx="8701088" cy="2066700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917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2139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6079865"/>
            <a:ext cx="11830050" cy="10144386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16320221"/>
            <a:ext cx="11830050" cy="5334693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312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6491956"/>
            <a:ext cx="5829300" cy="1547343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0572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298396"/>
            <a:ext cx="11830050" cy="471372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5978247"/>
            <a:ext cx="5802510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8908093"/>
            <a:ext cx="5802510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5978247"/>
            <a:ext cx="5831087" cy="2929846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8908093"/>
            <a:ext cx="5831087" cy="1310246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0878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827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0724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3511307"/>
            <a:ext cx="6943725" cy="17330701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8546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1625812"/>
            <a:ext cx="4423767" cy="5690341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3511307"/>
            <a:ext cx="6943725" cy="17330701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7316152"/>
            <a:ext cx="4423767" cy="13554078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665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1298396"/>
            <a:ext cx="11830050" cy="4713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6491956"/>
            <a:ext cx="11830050" cy="154734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E04F47-17C0-4C06-A985-D4DBF3B6F9C5}" type="datetimeFigureOut">
              <a:rPr kumimoji="1" lang="ja-JP" altLang="en-US" smtClean="0"/>
              <a:t>2020/1/16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22603304"/>
            <a:ext cx="462915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22603304"/>
            <a:ext cx="3086100" cy="12983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C2127-3954-42D7-A8F2-3B7232A98D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479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kumimoji="1"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kumimoji="1"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36252C0-B965-409C-94F6-26479FBF8AA3}"/>
              </a:ext>
            </a:extLst>
          </p:cNvPr>
          <p:cNvSpPr txBox="1"/>
          <p:nvPr/>
        </p:nvSpPr>
        <p:spPr>
          <a:xfrm>
            <a:off x="5095793" y="1499616"/>
            <a:ext cx="2877775" cy="19568160"/>
          </a:xfrm>
          <a:prstGeom prst="rect">
            <a:avLst/>
          </a:prstGeom>
          <a:noFill/>
        </p:spPr>
        <p:txBody>
          <a:bodyPr vert="wordArtVertRtl" wrap="none" rtlCol="0">
            <a:noAutofit/>
          </a:bodyPr>
          <a:lstStyle/>
          <a:p>
            <a:r>
              <a:rPr lang="ja-JP" altLang="en-US" sz="8800" b="1" kern="0" spc="-3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今年の恵方は</a:t>
            </a:r>
            <a:r>
              <a:rPr lang="ja-JP" altLang="en-US" sz="18000" b="1" kern="0" spc="-3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西南西</a:t>
            </a:r>
            <a:r>
              <a:rPr lang="ja-JP" altLang="en-US" sz="8800" b="1" kern="0" spc="-300" dirty="0">
                <a:latin typeface="HGS教科書体" panose="02020600000000000000" pitchFamily="18" charset="-128"/>
                <a:ea typeface="HGS教科書体" panose="02020600000000000000" pitchFamily="18" charset="-128"/>
              </a:rPr>
              <a:t>です</a:t>
            </a:r>
            <a:endParaRPr kumimoji="1" lang="ja-JP" altLang="en-US" sz="8800" b="1" kern="0" dirty="0">
              <a:latin typeface="HGS教科書体" panose="02020600000000000000" pitchFamily="18" charset="-128"/>
              <a:ea typeface="HGS教科書体" panose="02020600000000000000" pitchFamily="18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122E862-BF63-43A0-97E7-F7878A3526A0}"/>
              </a:ext>
            </a:extLst>
          </p:cNvPr>
          <p:cNvSpPr txBox="1"/>
          <p:nvPr/>
        </p:nvSpPr>
        <p:spPr>
          <a:xfrm>
            <a:off x="2113361" y="3072385"/>
            <a:ext cx="2390515" cy="17190720"/>
          </a:xfrm>
          <a:prstGeom prst="rect">
            <a:avLst/>
          </a:prstGeom>
          <a:noFill/>
        </p:spPr>
        <p:txBody>
          <a:bodyPr vert="wordArtVertRtl" wrap="square" rtlCol="0">
            <a:noAutofit/>
          </a:bodyPr>
          <a:lstStyle/>
          <a:p>
            <a:pPr eaLnBrk="0" fontAlgn="t" hangingPunct="0"/>
            <a:r>
              <a:rPr kumimoji="1" lang="ja-JP" altLang="en-US" sz="4000" b="1" kern="0" spc="-100" dirty="0"/>
              <a:t>商売繁盛、無病息災、家内円満、縁結びなど</a:t>
            </a:r>
          </a:p>
          <a:p>
            <a:pPr eaLnBrk="0" fontAlgn="t" hangingPunct="0"/>
            <a:r>
              <a:rPr kumimoji="1" lang="ja-JP" altLang="en-US" sz="4000" b="1" kern="0" spc="-100" dirty="0"/>
              <a:t>恵方に向かって願い事を思い浮かべながら</a:t>
            </a:r>
          </a:p>
          <a:p>
            <a:pPr eaLnBrk="0" fontAlgn="t" hangingPunct="0"/>
            <a:r>
              <a:rPr kumimoji="1" lang="ja-JP" altLang="en-US" sz="4000" b="1" kern="0" spc="-100" dirty="0"/>
              <a:t>丸かじり。</a:t>
            </a:r>
          </a:p>
        </p:txBody>
      </p:sp>
    </p:spTree>
    <p:extLst>
      <p:ext uri="{BB962C8B-B14F-4D97-AF65-F5344CB8AC3E}">
        <p14:creationId xmlns:p14="http://schemas.microsoft.com/office/powerpoint/2010/main" val="7272153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25</Words>
  <Application>Microsoft Office PowerPoint</Application>
  <PresentationFormat>ユーザー設定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HGS教科書体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今年の恵方は西南西です</dc:title>
  <dc:creator>TTDESIGN</dc:creator>
  <cp:lastModifiedBy>TTDESIGN</cp:lastModifiedBy>
  <cp:revision>3</cp:revision>
  <dcterms:created xsi:type="dcterms:W3CDTF">2020-01-16T07:06:26Z</dcterms:created>
  <dcterms:modified xsi:type="dcterms:W3CDTF">2020-01-16T07:25:12Z</dcterms:modified>
</cp:coreProperties>
</file>