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2" autoAdjust="0"/>
    <p:restoredTop sz="94660"/>
  </p:normalViewPr>
  <p:slideViewPr>
    <p:cSldViewPr snapToGrid="0">
      <p:cViewPr>
        <p:scale>
          <a:sx n="59" d="100"/>
          <a:sy n="59" d="100"/>
        </p:scale>
        <p:origin x="486" y="-4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27493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22873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0782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21143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93565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451723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54646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85641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71686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06650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42573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C35796-527A-4672-8674-7BB6C0397550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507AF7-39EE-4701-84AE-258081BE5F6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60944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字幕 2">
            <a:extLst>
              <a:ext uri="{FF2B5EF4-FFF2-40B4-BE49-F238E27FC236}">
                <a16:creationId xmlns:a16="http://schemas.microsoft.com/office/drawing/2014/main" id="{2FC1C13E-8261-4EAD-BC75-A20658D9D95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05840" y="16295261"/>
            <a:ext cx="11704320" cy="3299025"/>
          </a:xfrm>
        </p:spPr>
        <p:txBody>
          <a:bodyPr>
            <a:noAutofit/>
          </a:bodyPr>
          <a:lstStyle/>
          <a:p>
            <a:pPr algn="l"/>
            <a:r>
              <a:rPr lang="ja-JP" altLang="en-US" sz="46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●福豆をご購入のお客様に</a:t>
            </a:r>
            <a:r>
              <a:rPr lang="ja-JP" altLang="en-US" sz="50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鬼の面</a:t>
            </a:r>
            <a:r>
              <a:rPr lang="ja-JP" altLang="en-US" sz="4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プレゼント</a:t>
            </a:r>
            <a:r>
              <a:rPr lang="ja-JP" altLang="en-US" sz="46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</a:t>
            </a:r>
          </a:p>
          <a:p>
            <a:pPr algn="l"/>
            <a:r>
              <a:rPr lang="ja-JP" altLang="en-US" sz="46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lang="ja-JP" altLang="en-US" sz="40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（</a:t>
            </a:r>
            <a:r>
              <a:rPr lang="en-US" altLang="ja-JP" sz="40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lang="ja-JP" altLang="en-US" sz="40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袋</a:t>
            </a:r>
            <a:r>
              <a:rPr lang="en-US" altLang="ja-JP" sz="40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lang="ja-JP" altLang="en-US" sz="40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つ）</a:t>
            </a:r>
          </a:p>
          <a:p>
            <a:pPr algn="l"/>
            <a:r>
              <a:rPr lang="ja-JP" altLang="en-US" sz="46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●サービスカウンターで</a:t>
            </a:r>
            <a:r>
              <a:rPr lang="ja-JP" altLang="en-US" sz="50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お子さま福引 </a:t>
            </a:r>
          </a:p>
          <a:p>
            <a:pPr algn="l"/>
            <a:r>
              <a:rPr lang="ja-JP" altLang="en-US" sz="40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（なくなり次第終了）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72CA5BC-E9C3-46A6-96AE-209935BF3468}"/>
              </a:ext>
            </a:extLst>
          </p:cNvPr>
          <p:cNvSpPr txBox="1"/>
          <p:nvPr/>
        </p:nvSpPr>
        <p:spPr>
          <a:xfrm>
            <a:off x="2240280" y="15036968"/>
            <a:ext cx="92354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2</a:t>
            </a:r>
            <a:r>
              <a:rPr lang="ja-JP" altLang="en-US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</a:t>
            </a:r>
            <a:r>
              <a:rPr lang="en-US" altLang="ja-JP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</a:t>
            </a:r>
            <a:r>
              <a:rPr lang="ja-JP" altLang="en-US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日</a:t>
            </a:r>
            <a:r>
              <a:rPr lang="en-US" altLang="ja-JP" sz="4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(</a:t>
            </a:r>
            <a:r>
              <a:rPr lang="ja-JP" altLang="en-US" sz="4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土</a:t>
            </a:r>
            <a:r>
              <a:rPr lang="en-US" altLang="ja-JP" sz="4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)</a:t>
            </a:r>
            <a:r>
              <a:rPr lang="en-US" altLang="ja-JP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〜3</a:t>
            </a:r>
            <a:r>
              <a:rPr lang="ja-JP" altLang="en-US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日</a:t>
            </a:r>
            <a:r>
              <a:rPr lang="en-US" altLang="ja-JP" sz="4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(</a:t>
            </a:r>
            <a:r>
              <a:rPr lang="ja-JP" altLang="en-US" sz="4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</a:t>
            </a:r>
            <a:r>
              <a:rPr lang="en-US" altLang="ja-JP" sz="4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)</a:t>
            </a:r>
            <a:endParaRPr lang="ja-JP" altLang="en-US" sz="4000" b="1" dirty="0">
              <a:solidFill>
                <a:srgbClr val="FF0000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5A67B41-398A-478A-827C-25A39E2BE870}"/>
              </a:ext>
            </a:extLst>
          </p:cNvPr>
          <p:cNvSpPr txBox="1"/>
          <p:nvPr/>
        </p:nvSpPr>
        <p:spPr>
          <a:xfrm>
            <a:off x="1796143" y="19750944"/>
            <a:ext cx="10058400" cy="1900743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/>
            <a:r>
              <a:rPr lang="en-US" altLang="ja-JP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2</a:t>
            </a:r>
            <a:r>
              <a:rPr lang="ja-JP" altLang="en-US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</a:t>
            </a:r>
            <a:r>
              <a:rPr lang="en-US" altLang="ja-JP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3</a:t>
            </a:r>
            <a:r>
              <a:rPr lang="ja-JP" altLang="en-US" sz="6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日</a:t>
            </a:r>
            <a:r>
              <a:rPr lang="en-US" altLang="ja-JP" sz="4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(</a:t>
            </a:r>
            <a:r>
              <a:rPr lang="ja-JP" altLang="en-US" sz="4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</a:t>
            </a:r>
            <a:r>
              <a:rPr lang="en-US" altLang="ja-JP" sz="4000" b="1" dirty="0">
                <a:solidFill>
                  <a:srgbClr val="FF00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)</a:t>
            </a:r>
            <a:r>
              <a:rPr lang="en-US" altLang="ja-JP" sz="60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13</a:t>
            </a:r>
            <a:r>
              <a:rPr lang="ja-JP" altLang="en-US" sz="60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60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00〜14</a:t>
            </a:r>
            <a:r>
              <a:rPr lang="ja-JP" altLang="en-US" sz="60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60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  <a:endParaRPr lang="ja-JP" altLang="en-US" sz="60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lang="ja-JP" altLang="en-US" sz="5500" b="1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中央広場にて豆まき大会！！</a:t>
            </a:r>
            <a:endParaRPr kumimoji="1" lang="ja-JP" altLang="en-US" sz="5500" b="1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endParaRPr kumimoji="1" lang="ja-JP" altLang="en-US" sz="6000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A8F00CA-E635-4FA3-902A-BAC79009DCDD}"/>
              </a:ext>
            </a:extLst>
          </p:cNvPr>
          <p:cNvSpPr txBox="1"/>
          <p:nvPr/>
        </p:nvSpPr>
        <p:spPr>
          <a:xfrm rot="789651">
            <a:off x="7900249" y="22042280"/>
            <a:ext cx="1826141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b="1" dirty="0">
                <a:solidFill>
                  <a:srgbClr val="FFC000"/>
                </a:solidFill>
              </a:rPr>
              <a:t>お菓子も</a:t>
            </a:r>
          </a:p>
          <a:p>
            <a:r>
              <a:rPr kumimoji="1" lang="ja-JP" altLang="en-US" sz="3200" b="1" dirty="0">
                <a:solidFill>
                  <a:srgbClr val="FFC000"/>
                </a:solidFill>
              </a:rPr>
              <a:t>まくよ</a:t>
            </a:r>
            <a:r>
              <a:rPr kumimoji="1" lang="en-US" altLang="ja-JP" sz="3200" b="1" dirty="0">
                <a:solidFill>
                  <a:srgbClr val="FFC000"/>
                </a:solidFill>
              </a:rPr>
              <a:t>!!</a:t>
            </a:r>
            <a:endParaRPr kumimoji="1" lang="ja-JP" altLang="en-US" sz="3200" b="1" dirty="0">
              <a:solidFill>
                <a:srgbClr val="FFC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17865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</TotalTime>
  <Words>69</Words>
  <Application>Microsoft Office PowerPoint</Application>
  <PresentationFormat>ユーザー設定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HGS創英角ｺﾞｼｯｸUB</vt:lpstr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2</cp:revision>
  <dcterms:created xsi:type="dcterms:W3CDTF">2020-01-16T07:25:18Z</dcterms:created>
  <dcterms:modified xsi:type="dcterms:W3CDTF">2020-01-16T07:40:27Z</dcterms:modified>
</cp:coreProperties>
</file>

<file path=docProps/thumbnail.jpeg>
</file>