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24387175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2" autoAdjust="0"/>
    <p:restoredTop sz="94660"/>
  </p:normalViewPr>
  <p:slideViewPr>
    <p:cSldViewPr snapToGrid="0">
      <p:cViewPr varScale="1">
        <p:scale>
          <a:sx n="38" d="100"/>
          <a:sy n="38" d="100"/>
        </p:scale>
        <p:origin x="126" y="5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397" y="2244726"/>
            <a:ext cx="18290381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397" y="7204076"/>
            <a:ext cx="18290381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88798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90801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52072" y="730250"/>
            <a:ext cx="5258485" cy="1162367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618" y="730250"/>
            <a:ext cx="15470614" cy="1162367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70715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61113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917" y="3419477"/>
            <a:ext cx="21033938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917" y="9178927"/>
            <a:ext cx="21033938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37252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61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6008" y="3651250"/>
            <a:ext cx="10364549" cy="87026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64603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5" y="730251"/>
            <a:ext cx="21033938" cy="2651126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796" y="3362326"/>
            <a:ext cx="10316917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796" y="5010150"/>
            <a:ext cx="10316917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6007" y="3362326"/>
            <a:ext cx="1036772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6007" y="5010150"/>
            <a:ext cx="10367726" cy="736917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00848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48692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81066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7726" y="1974851"/>
            <a:ext cx="12346007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479890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796" y="914400"/>
            <a:ext cx="7865498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7726" y="1974851"/>
            <a:ext cx="12346007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796" y="4114800"/>
            <a:ext cx="7865498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82898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619" y="730251"/>
            <a:ext cx="21033938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619" y="3651250"/>
            <a:ext cx="21033938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76618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54170C-0524-4D6F-A9AF-E16EED94CC2D}" type="datetimeFigureOut">
              <a:rPr kumimoji="1" lang="ja-JP" altLang="en-US" smtClean="0"/>
              <a:t>2020/1/16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78252" y="12712701"/>
            <a:ext cx="8230672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223443" y="12712701"/>
            <a:ext cx="5487114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A11168-3BC4-45F8-B5EC-FDAD4DDBC21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63656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kumimoji="1"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kumimoji="1"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>
            <a:extLst>
              <a:ext uri="{FF2B5EF4-FFF2-40B4-BE49-F238E27FC236}">
                <a16:creationId xmlns:a16="http://schemas.microsoft.com/office/drawing/2014/main" id="{E737AC1C-A8EB-419A-A8D1-53C94892ED2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014200" y="2614508"/>
            <a:ext cx="10274300" cy="1684121"/>
          </a:xfrm>
        </p:spPr>
        <p:txBody>
          <a:bodyPr>
            <a:normAutofit fontScale="90000"/>
          </a:bodyPr>
          <a:lstStyle/>
          <a:p>
            <a:r>
              <a:rPr lang="en-US" altLang="ja-JP" sz="10700" b="1" dirty="0">
                <a:solidFill>
                  <a:srgbClr val="E73356"/>
                </a:solidFill>
                <a:latin typeface="+mn-ea"/>
                <a:ea typeface="+mn-ea"/>
              </a:rPr>
              <a:t>1.20</a:t>
            </a:r>
            <a:r>
              <a:rPr lang="en-US" altLang="ja-JP" b="1" dirty="0">
                <a:solidFill>
                  <a:srgbClr val="E73356"/>
                </a:solidFill>
                <a:latin typeface="+mn-ea"/>
                <a:ea typeface="+mn-ea"/>
              </a:rPr>
              <a:t> </a:t>
            </a:r>
            <a:r>
              <a:rPr lang="en-US" altLang="ja-JP" sz="5400" b="1" dirty="0">
                <a:solidFill>
                  <a:srgbClr val="E73356"/>
                </a:solidFill>
                <a:latin typeface="+mn-ea"/>
                <a:ea typeface="+mn-ea"/>
              </a:rPr>
              <a:t>Mon.</a:t>
            </a:r>
            <a:r>
              <a:rPr lang="en-US" altLang="ja-JP" b="1" dirty="0">
                <a:solidFill>
                  <a:srgbClr val="E73356"/>
                </a:solidFill>
                <a:latin typeface="+mn-ea"/>
                <a:ea typeface="+mn-ea"/>
              </a:rPr>
              <a:t> </a:t>
            </a:r>
            <a:r>
              <a:rPr lang="en-US" altLang="ja-JP" sz="5400" b="1" dirty="0">
                <a:solidFill>
                  <a:srgbClr val="E73356"/>
                </a:solidFill>
                <a:latin typeface="+mn-ea"/>
                <a:ea typeface="+mn-ea"/>
              </a:rPr>
              <a:t>▶</a:t>
            </a:r>
            <a:r>
              <a:rPr lang="en-US" altLang="ja-JP" b="1" dirty="0">
                <a:solidFill>
                  <a:srgbClr val="E73356"/>
                </a:solidFill>
                <a:latin typeface="+mn-ea"/>
                <a:ea typeface="+mn-ea"/>
              </a:rPr>
              <a:t> </a:t>
            </a:r>
            <a:r>
              <a:rPr lang="en-US" altLang="ja-JP" sz="10700" b="1" dirty="0">
                <a:solidFill>
                  <a:srgbClr val="E73356"/>
                </a:solidFill>
                <a:latin typeface="+mn-ea"/>
                <a:ea typeface="+mn-ea"/>
              </a:rPr>
              <a:t>2.14</a:t>
            </a:r>
            <a:r>
              <a:rPr lang="en-US" altLang="ja-JP" b="1" dirty="0">
                <a:solidFill>
                  <a:srgbClr val="E73356"/>
                </a:solidFill>
                <a:latin typeface="+mn-ea"/>
                <a:ea typeface="+mn-ea"/>
              </a:rPr>
              <a:t> </a:t>
            </a:r>
            <a:r>
              <a:rPr lang="en-US" altLang="ja-JP" sz="6000" b="1" dirty="0">
                <a:solidFill>
                  <a:srgbClr val="E73356"/>
                </a:solidFill>
                <a:latin typeface="+mn-ea"/>
                <a:ea typeface="+mn-ea"/>
              </a:rPr>
              <a:t>Fri.</a:t>
            </a:r>
            <a:endParaRPr kumimoji="1" lang="ja-JP" altLang="en-US" b="1" dirty="0">
              <a:solidFill>
                <a:srgbClr val="E73356"/>
              </a:solidFill>
              <a:latin typeface="+mn-ea"/>
              <a:ea typeface="+mn-ea"/>
            </a:endParaRPr>
          </a:p>
        </p:txBody>
      </p:sp>
      <p:sp>
        <p:nvSpPr>
          <p:cNvPr id="5" name="字幕 2">
            <a:extLst>
              <a:ext uri="{FF2B5EF4-FFF2-40B4-BE49-F238E27FC236}">
                <a16:creationId xmlns:a16="http://schemas.microsoft.com/office/drawing/2014/main" id="{E2A7A39A-08EE-4E07-B4F5-819528509BE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638740" y="4544160"/>
            <a:ext cx="9065559" cy="2313840"/>
          </a:xfrm>
        </p:spPr>
        <p:txBody>
          <a:bodyPr>
            <a:normAutofit/>
          </a:bodyPr>
          <a:lstStyle/>
          <a:p>
            <a:r>
              <a:rPr lang="ja-JP" altLang="en-US" sz="3600" b="1" dirty="0">
                <a:solidFill>
                  <a:srgbClr val="E73356"/>
                </a:solidFill>
                <a:latin typeface="+mn-ea"/>
              </a:rPr>
              <a:t>上記期間中にバレンタイン商品を</a:t>
            </a:r>
          </a:p>
          <a:p>
            <a:r>
              <a:rPr lang="ja-JP" altLang="en-US" sz="3600" b="1" dirty="0">
                <a:solidFill>
                  <a:srgbClr val="E73356"/>
                </a:solidFill>
                <a:latin typeface="+mn-ea"/>
              </a:rPr>
              <a:t>税込</a:t>
            </a:r>
            <a:r>
              <a:rPr lang="en-US" altLang="ja-JP" sz="3600" b="1" dirty="0">
                <a:solidFill>
                  <a:srgbClr val="E73356"/>
                </a:solidFill>
                <a:latin typeface="+mn-ea"/>
              </a:rPr>
              <a:t>0,000</a:t>
            </a:r>
            <a:r>
              <a:rPr lang="ja-JP" altLang="en-US" sz="3600" b="1" dirty="0">
                <a:solidFill>
                  <a:srgbClr val="E73356"/>
                </a:solidFill>
                <a:latin typeface="+mn-ea"/>
              </a:rPr>
              <a:t>円以上お買い上げの方全員に</a:t>
            </a:r>
          </a:p>
          <a:p>
            <a:r>
              <a:rPr lang="ja-JP" altLang="en-US" sz="3600" b="1" dirty="0">
                <a:solidFill>
                  <a:srgbClr val="E73356"/>
                </a:solidFill>
                <a:latin typeface="+mn-ea"/>
              </a:rPr>
              <a:t>限定ショッパーをプレゼント！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2729C0B-A968-44AE-9F0B-398A6F5370E1}"/>
              </a:ext>
            </a:extLst>
          </p:cNvPr>
          <p:cNvSpPr txBox="1"/>
          <p:nvPr/>
        </p:nvSpPr>
        <p:spPr>
          <a:xfrm>
            <a:off x="12630150" y="7103531"/>
            <a:ext cx="9042400" cy="13499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 defTabSz="1828800">
              <a:lnSpc>
                <a:spcPct val="90000"/>
              </a:lnSpc>
              <a:spcBef>
                <a:spcPts val="2000"/>
              </a:spcBef>
            </a:pPr>
            <a:r>
              <a:rPr kumimoji="1" lang="ja-JP" altLang="en-US" sz="3600" b="1">
                <a:solidFill>
                  <a:srgbClr val="E73356"/>
                </a:solidFill>
                <a:latin typeface="游ゴシック" panose="020B0400000000000000" pitchFamily="50" charset="-128"/>
              </a:rPr>
              <a:t>ラッピングも承っております</a:t>
            </a:r>
          </a:p>
          <a:p>
            <a:pPr lvl="0" algn="ctr" defTabSz="1828800">
              <a:lnSpc>
                <a:spcPct val="90000"/>
              </a:lnSpc>
              <a:spcBef>
                <a:spcPts val="2000"/>
              </a:spcBef>
            </a:pPr>
            <a:r>
              <a:rPr kumimoji="1" lang="ja-JP" altLang="en-US" sz="3600" b="1">
                <a:solidFill>
                  <a:srgbClr val="E73356"/>
                </a:solidFill>
                <a:latin typeface="游ゴシック" panose="020B0400000000000000" pitchFamily="50" charset="-128"/>
              </a:rPr>
              <a:t>お気軽にお声がけください</a:t>
            </a:r>
            <a:endParaRPr kumimoji="1" lang="ja-JP" altLang="en-US" sz="3600" b="1" dirty="0">
              <a:solidFill>
                <a:srgbClr val="E73356"/>
              </a:solidFill>
              <a:latin typeface="游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0812052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35</Words>
  <Application>Microsoft Office PowerPoint</Application>
  <PresentationFormat>ユーザー設定</PresentationFormat>
  <Paragraphs>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1.20 Mon. ▶ 2.14 Fri.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1.20 Mon. ▶ 2.14 Fri.</dc:title>
  <dc:creator>TTDESIGN</dc:creator>
  <cp:lastModifiedBy>TTDESIGN</cp:lastModifiedBy>
  <cp:revision>1</cp:revision>
  <dcterms:created xsi:type="dcterms:W3CDTF">2020-01-16T08:54:14Z</dcterms:created>
  <dcterms:modified xsi:type="dcterms:W3CDTF">2020-01-16T08:57:36Z</dcterms:modified>
</cp:coreProperties>
</file>

<file path=docProps/thumbnail.jpeg>
</file>