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3906"/>
    <a:srgbClr val="E733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95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94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26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94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53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70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71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63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9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63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82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9EFCE-2B2A-4BF7-8E01-5D5BC5045183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8244C-C3B9-418C-9656-6946410AD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0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8A8014-4725-43AF-9C87-B843B0A00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11558016"/>
            <a:ext cx="11658600" cy="1911030"/>
          </a:xfrm>
        </p:spPr>
        <p:txBody>
          <a:bodyPr/>
          <a:lstStyle/>
          <a:p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1.20 </a:t>
            </a:r>
            <a:r>
              <a:rPr lang="en-US" altLang="ja-JP" sz="5400" b="1" dirty="0">
                <a:solidFill>
                  <a:srgbClr val="E73356"/>
                </a:solidFill>
                <a:latin typeface="+mn-ea"/>
                <a:ea typeface="+mn-ea"/>
              </a:rPr>
              <a:t>Mon.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</a:t>
            </a:r>
            <a:r>
              <a:rPr lang="en-US" altLang="ja-JP" sz="5400" b="1" dirty="0">
                <a:solidFill>
                  <a:srgbClr val="E73356"/>
                </a:solidFill>
                <a:latin typeface="+mn-ea"/>
                <a:ea typeface="+mn-ea"/>
              </a:rPr>
              <a:t>▶</a:t>
            </a:r>
            <a:r>
              <a:rPr lang="en-US" altLang="ja-JP" b="1" dirty="0">
                <a:solidFill>
                  <a:srgbClr val="E73356"/>
                </a:solidFill>
                <a:latin typeface="+mn-ea"/>
                <a:ea typeface="+mn-ea"/>
              </a:rPr>
              <a:t> 2.14 </a:t>
            </a:r>
            <a:r>
              <a:rPr lang="en-US" altLang="ja-JP" sz="6000" b="1" dirty="0">
                <a:solidFill>
                  <a:srgbClr val="E73356"/>
                </a:solidFill>
                <a:latin typeface="+mn-ea"/>
                <a:ea typeface="+mn-ea"/>
              </a:rPr>
              <a:t>Fri.</a:t>
            </a:r>
            <a:endParaRPr kumimoji="1" lang="ja-JP" altLang="en-US" b="1" dirty="0">
              <a:solidFill>
                <a:srgbClr val="E73356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BBB2460-C397-4B1B-BEEF-AA8121E84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14118336"/>
            <a:ext cx="10287000" cy="6407299"/>
          </a:xfrm>
        </p:spPr>
        <p:txBody>
          <a:bodyPr>
            <a:normAutofit/>
          </a:bodyPr>
          <a:lstStyle/>
          <a:p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上記期間中にバレンタイン商品を</a:t>
            </a:r>
          </a:p>
          <a:p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税込</a:t>
            </a:r>
            <a:r>
              <a:rPr lang="en-US" altLang="ja-JP" sz="4400" b="1" dirty="0">
                <a:solidFill>
                  <a:srgbClr val="E73356"/>
                </a:solidFill>
                <a:latin typeface="+mn-ea"/>
              </a:rPr>
              <a:t>0,000</a:t>
            </a:r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円以上お買い上げの方全員に</a:t>
            </a:r>
          </a:p>
          <a:p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限定ショッパーをプレゼント！</a:t>
            </a:r>
          </a:p>
          <a:p>
            <a:endParaRPr kumimoji="1" lang="ja-JP" altLang="en-US" sz="4400" b="1" dirty="0">
              <a:solidFill>
                <a:srgbClr val="E73356"/>
              </a:solidFill>
              <a:latin typeface="+mn-ea"/>
            </a:endParaRPr>
          </a:p>
          <a:p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ラッピングも承っております</a:t>
            </a:r>
          </a:p>
          <a:p>
            <a:r>
              <a:rPr lang="ja-JP" altLang="en-US" sz="4400" b="1" dirty="0">
                <a:solidFill>
                  <a:srgbClr val="E73356"/>
                </a:solidFill>
                <a:latin typeface="+mn-ea"/>
              </a:rPr>
              <a:t>お気軽にお声がけください</a:t>
            </a:r>
            <a:endParaRPr kumimoji="1" lang="ja-JP" altLang="en-US" sz="4400" b="1" dirty="0">
              <a:solidFill>
                <a:srgbClr val="E7335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3246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35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1.20 Mon. ▶ 2.14 Fri.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1.20 Mon. ▶ 2.14 Fri.</dc:title>
  <dc:creator>TTDESIGN</dc:creator>
  <cp:lastModifiedBy>TTDESIGN</cp:lastModifiedBy>
  <cp:revision>1</cp:revision>
  <dcterms:created xsi:type="dcterms:W3CDTF">2020-01-16T08:49:24Z</dcterms:created>
  <dcterms:modified xsi:type="dcterms:W3CDTF">2020-01-16T08:55:44Z</dcterms:modified>
</cp:coreProperties>
</file>