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41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7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99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60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0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58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39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89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855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80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25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1D917-4DD1-43B3-8A70-A7C625187FAC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AFED7-C3DB-4500-8266-DC87D093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96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D510A525-0164-496F-84C0-C1C466D4B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0" y="6121400"/>
            <a:ext cx="8460978" cy="2667000"/>
          </a:xfrm>
        </p:spPr>
        <p:txBody>
          <a:bodyPr anchor="ctr">
            <a:normAutofit/>
          </a:bodyPr>
          <a:lstStyle/>
          <a:p>
            <a:r>
              <a:rPr lang="ja-JP" altLang="en-US" sz="4000" b="1" dirty="0"/>
              <a:t>３０００</a:t>
            </a:r>
            <a:r>
              <a:rPr kumimoji="1" lang="ja-JP" altLang="en-US" sz="4000" b="1" dirty="0"/>
              <a:t>円以上お買い上げで</a:t>
            </a:r>
          </a:p>
          <a:p>
            <a:r>
              <a:rPr kumimoji="1" lang="ja-JP" altLang="en-US" sz="4000" b="1" dirty="0"/>
              <a:t>特製エコバックプレゼント</a:t>
            </a:r>
          </a:p>
        </p:txBody>
      </p:sp>
      <p:sp>
        <p:nvSpPr>
          <p:cNvPr id="4" name="字幕 2">
            <a:extLst>
              <a:ext uri="{FF2B5EF4-FFF2-40B4-BE49-F238E27FC236}">
                <a16:creationId xmlns:a16="http://schemas.microsoft.com/office/drawing/2014/main" id="{2CA12200-BB2F-4952-BC13-6DE0E42ED316}"/>
              </a:ext>
            </a:extLst>
          </p:cNvPr>
          <p:cNvSpPr txBox="1">
            <a:spLocks/>
          </p:cNvSpPr>
          <p:nvPr/>
        </p:nvSpPr>
        <p:spPr>
          <a:xfrm>
            <a:off x="11671300" y="3822192"/>
            <a:ext cx="10287000" cy="3035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kumimoji="1"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indent="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0" b="1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1/20</a:t>
            </a:r>
            <a:r>
              <a:rPr lang="en-US" altLang="ja-JP" sz="5000" b="1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(Mon) </a:t>
            </a:r>
            <a:r>
              <a:rPr lang="ja-JP" altLang="en-US" sz="5000" b="1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▶ </a:t>
            </a:r>
            <a:r>
              <a:rPr lang="en-US" altLang="ja-JP" sz="8000" b="1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2/14</a:t>
            </a:r>
            <a:r>
              <a:rPr lang="en-US" altLang="ja-JP" sz="5000" b="1">
                <a:solidFill>
                  <a:srgbClr val="C00000"/>
                </a:solidFill>
                <a:latin typeface="Arial Black" panose="020B0A04020102020204" pitchFamily="34" charset="0"/>
                <a:ea typeface="ＭＳ ゴシック" panose="020B0609070205080204" pitchFamily="49" charset="-128"/>
              </a:rPr>
              <a:t>(Fri)</a:t>
            </a:r>
            <a:endParaRPr lang="ja-JP" altLang="en-US" sz="5000" b="1" dirty="0">
              <a:solidFill>
                <a:srgbClr val="C00000"/>
              </a:solidFill>
              <a:latin typeface="Arial Black" panose="020B0A04020102020204" pitchFamily="34" charset="0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0070A8-3BA3-4333-9B3D-C39BE491F4A9}"/>
              </a:ext>
            </a:extLst>
          </p:cNvPr>
          <p:cNvSpPr txBox="1"/>
          <p:nvPr/>
        </p:nvSpPr>
        <p:spPr>
          <a:xfrm>
            <a:off x="12663289" y="9133634"/>
            <a:ext cx="8534400" cy="1585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ja-JP" sz="5000" b="1" i="1" dirty="0">
                <a:solidFill>
                  <a:srgbClr val="663300"/>
                </a:solidFill>
                <a:latin typeface="Bell MT" panose="02020503060305020303" pitchFamily="18" charset="0"/>
                <a:cs typeface="Arabic Typesetting" panose="020B0604020202020204" pitchFamily="66" charset="-78"/>
              </a:rPr>
              <a:t>Chocolatier</a:t>
            </a:r>
            <a:r>
              <a:rPr lang="ja-JP" altLang="en-US" sz="5000" b="1" i="1" dirty="0">
                <a:solidFill>
                  <a:srgbClr val="663300"/>
                </a:solidFill>
                <a:latin typeface="Bell MT" panose="02020503060305020303" pitchFamily="18" charset="0"/>
                <a:cs typeface="Arabic Typesetting" panose="020B0604020202020204" pitchFamily="66" charset="-78"/>
              </a:rPr>
              <a:t> </a:t>
            </a:r>
            <a:r>
              <a:rPr lang="en-US" altLang="ja-JP" sz="5000" b="1" i="1" dirty="0">
                <a:solidFill>
                  <a:srgbClr val="663300"/>
                </a:solidFill>
                <a:latin typeface="Bell MT" panose="02020503060305020303" pitchFamily="18" charset="0"/>
                <a:cs typeface="Arabic Typesetting" panose="020B0604020202020204" pitchFamily="66" charset="-78"/>
              </a:rPr>
              <a:t>DDS</a:t>
            </a:r>
          </a:p>
          <a:p>
            <a:pPr algn="ctr"/>
            <a:r>
              <a:rPr kumimoji="1" lang="en-US" altLang="ja-JP" sz="5000" b="1" i="1" dirty="0">
                <a:solidFill>
                  <a:srgbClr val="663300"/>
                </a:solidFill>
                <a:latin typeface="Bell MT" panose="02020503060305020303" pitchFamily="18" charset="0"/>
                <a:cs typeface="Arabic Typesetting" panose="020B0604020202020204" pitchFamily="66" charset="-78"/>
              </a:rPr>
              <a:t>Tel:00-0000-0000</a:t>
            </a:r>
            <a:endParaRPr kumimoji="1" lang="ja-JP" altLang="en-US" sz="5000" b="1" i="1" dirty="0">
              <a:solidFill>
                <a:srgbClr val="663300"/>
              </a:solidFill>
              <a:latin typeface="Bell MT" panose="02020503060305020303" pitchFamily="18" charset="0"/>
              <a:cs typeface="Arabic Typesetting" panose="020B0604020202020204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328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20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Arial Black</vt:lpstr>
      <vt:lpstr>Bell MT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2020-01-16T06:58:04Z</dcterms:created>
  <dcterms:modified xsi:type="dcterms:W3CDTF">2020-01-16T07:05:28Z</dcterms:modified>
</cp:coreProperties>
</file>