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24387175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2" autoAdjust="0"/>
    <p:restoredTop sz="94660"/>
  </p:normalViewPr>
  <p:slideViewPr>
    <p:cSldViewPr snapToGrid="0">
      <p:cViewPr varScale="1">
        <p:scale>
          <a:sx n="38" d="100"/>
          <a:sy n="38" d="100"/>
        </p:scale>
        <p:origin x="126" y="5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397" y="2244726"/>
            <a:ext cx="18290381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397" y="7204076"/>
            <a:ext cx="18290381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5411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6790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52072" y="730250"/>
            <a:ext cx="5258485" cy="1162367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618" y="730250"/>
            <a:ext cx="15470614" cy="1162367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29925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26016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917" y="3419477"/>
            <a:ext cx="21033938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917" y="9178927"/>
            <a:ext cx="21033938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59070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61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600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35845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5" y="730251"/>
            <a:ext cx="21033938" cy="2651126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796" y="3362326"/>
            <a:ext cx="10316917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796" y="5010150"/>
            <a:ext cx="10316917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6007" y="3362326"/>
            <a:ext cx="1036772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6007" y="5010150"/>
            <a:ext cx="10367726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53996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6896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98555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7726" y="1974851"/>
            <a:ext cx="12346007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58031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7726" y="1974851"/>
            <a:ext cx="12346007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8255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619" y="3651250"/>
            <a:ext cx="21033938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6618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1D917-4DD1-43B3-8A70-A7C625187FAC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8252" y="12712701"/>
            <a:ext cx="823067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23443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4AFED7-C3DB-4500-8266-DC87D0939D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69650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kumimoji="1"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字幕 2">
            <a:extLst>
              <a:ext uri="{FF2B5EF4-FFF2-40B4-BE49-F238E27FC236}">
                <a16:creationId xmlns:a16="http://schemas.microsoft.com/office/drawing/2014/main" id="{D510A525-0164-496F-84C0-C1C466D4BC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700000" y="6121400"/>
            <a:ext cx="8460978" cy="2667000"/>
          </a:xfrm>
        </p:spPr>
        <p:txBody>
          <a:bodyPr anchor="ctr">
            <a:normAutofit/>
          </a:bodyPr>
          <a:lstStyle/>
          <a:p>
            <a:r>
              <a:rPr lang="ja-JP" altLang="en-US" sz="4000" b="1" dirty="0"/>
              <a:t>３０００</a:t>
            </a:r>
            <a:r>
              <a:rPr kumimoji="1" lang="ja-JP" altLang="en-US" sz="4000" b="1" dirty="0"/>
              <a:t>円以上お買い上げで</a:t>
            </a:r>
          </a:p>
          <a:p>
            <a:r>
              <a:rPr kumimoji="1" lang="ja-JP" altLang="en-US" sz="4000" b="1" dirty="0"/>
              <a:t>特製エコバックプレゼント</a:t>
            </a:r>
          </a:p>
        </p:txBody>
      </p:sp>
      <p:sp>
        <p:nvSpPr>
          <p:cNvPr id="4" name="字幕 2">
            <a:extLst>
              <a:ext uri="{FF2B5EF4-FFF2-40B4-BE49-F238E27FC236}">
                <a16:creationId xmlns:a16="http://schemas.microsoft.com/office/drawing/2014/main" id="{2CA12200-BB2F-4952-BC13-6DE0E42ED316}"/>
              </a:ext>
            </a:extLst>
          </p:cNvPr>
          <p:cNvSpPr txBox="1">
            <a:spLocks/>
          </p:cNvSpPr>
          <p:nvPr/>
        </p:nvSpPr>
        <p:spPr>
          <a:xfrm>
            <a:off x="11671300" y="3822192"/>
            <a:ext cx="10287000" cy="30358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1828800" rtl="0" eaLnBrk="1" latinLnBrk="0" hangingPunct="1">
              <a:lnSpc>
                <a:spcPct val="90000"/>
              </a:lnSpc>
              <a:spcBef>
                <a:spcPts val="2000"/>
              </a:spcBef>
              <a:buFont typeface="Arial" panose="020B0604020202020204" pitchFamily="34" charset="0"/>
              <a:buNone/>
              <a:defRPr kumimoji="1"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914400" indent="0" algn="ctr" defTabSz="18288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4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828800" indent="0" algn="ctr" defTabSz="18288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743200" indent="0" algn="ctr" defTabSz="18288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657600" indent="0" algn="ctr" defTabSz="18288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4572000" indent="0" algn="ctr" defTabSz="18288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5486400" indent="0" algn="ctr" defTabSz="18288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6400800" indent="0" algn="ctr" defTabSz="18288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7315200" indent="0" algn="ctr" defTabSz="18288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sz="8000" b="1">
                <a:solidFill>
                  <a:srgbClr val="C00000"/>
                </a:solidFill>
                <a:latin typeface="Arial Black" panose="020B0A04020102020204" pitchFamily="34" charset="0"/>
                <a:ea typeface="ＭＳ ゴシック" panose="020B0609070205080204" pitchFamily="49" charset="-128"/>
              </a:rPr>
              <a:t>1/20</a:t>
            </a:r>
            <a:r>
              <a:rPr lang="en-US" altLang="ja-JP" sz="5000" b="1">
                <a:solidFill>
                  <a:srgbClr val="C00000"/>
                </a:solidFill>
                <a:latin typeface="Arial Black" panose="020B0A04020102020204" pitchFamily="34" charset="0"/>
                <a:ea typeface="ＭＳ ゴシック" panose="020B0609070205080204" pitchFamily="49" charset="-128"/>
              </a:rPr>
              <a:t>(Mon) </a:t>
            </a:r>
            <a:r>
              <a:rPr lang="ja-JP" altLang="en-US" sz="5000" b="1">
                <a:solidFill>
                  <a:srgbClr val="C00000"/>
                </a:solidFill>
                <a:latin typeface="Arial Black" panose="020B0A04020102020204" pitchFamily="34" charset="0"/>
                <a:ea typeface="ＭＳ ゴシック" panose="020B0609070205080204" pitchFamily="49" charset="-128"/>
              </a:rPr>
              <a:t>▶ </a:t>
            </a:r>
            <a:r>
              <a:rPr lang="en-US" altLang="ja-JP" sz="8000" b="1">
                <a:solidFill>
                  <a:srgbClr val="C00000"/>
                </a:solidFill>
                <a:latin typeface="Arial Black" panose="020B0A04020102020204" pitchFamily="34" charset="0"/>
                <a:ea typeface="ＭＳ ゴシック" panose="020B0609070205080204" pitchFamily="49" charset="-128"/>
              </a:rPr>
              <a:t>2/14</a:t>
            </a:r>
            <a:r>
              <a:rPr lang="en-US" altLang="ja-JP" sz="5000" b="1">
                <a:solidFill>
                  <a:srgbClr val="C00000"/>
                </a:solidFill>
                <a:latin typeface="Arial Black" panose="020B0A04020102020204" pitchFamily="34" charset="0"/>
                <a:ea typeface="ＭＳ ゴシック" panose="020B0609070205080204" pitchFamily="49" charset="-128"/>
              </a:rPr>
              <a:t>(Fri)</a:t>
            </a:r>
            <a:endParaRPr lang="ja-JP" altLang="en-US" sz="5000" b="1" dirty="0">
              <a:solidFill>
                <a:srgbClr val="C00000"/>
              </a:solidFill>
              <a:latin typeface="Arial Black" panose="020B0A04020102020204" pitchFamily="34" charset="0"/>
              <a:ea typeface="ＭＳ ゴシック" panose="020B0609070205080204" pitchFamily="49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40070A8-3BA3-4333-9B3D-C39BE491F4A9}"/>
              </a:ext>
            </a:extLst>
          </p:cNvPr>
          <p:cNvSpPr txBox="1"/>
          <p:nvPr/>
        </p:nvSpPr>
        <p:spPr>
          <a:xfrm>
            <a:off x="12663289" y="9133634"/>
            <a:ext cx="8534400" cy="1585166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/>
            <a:r>
              <a:rPr lang="en-US" altLang="ja-JP" sz="5000" b="1" i="1" dirty="0">
                <a:solidFill>
                  <a:srgbClr val="663300"/>
                </a:solidFill>
                <a:latin typeface="Bell MT" panose="02020503060305020303" pitchFamily="18" charset="0"/>
                <a:cs typeface="Arabic Typesetting" panose="020B0604020202020204" pitchFamily="66" charset="-78"/>
              </a:rPr>
              <a:t>Chocolatier</a:t>
            </a:r>
            <a:r>
              <a:rPr lang="ja-JP" altLang="en-US" sz="5000" b="1" i="1" dirty="0">
                <a:solidFill>
                  <a:srgbClr val="663300"/>
                </a:solidFill>
                <a:latin typeface="Bell MT" panose="02020503060305020303" pitchFamily="18" charset="0"/>
                <a:cs typeface="Arabic Typesetting" panose="020B0604020202020204" pitchFamily="66" charset="-78"/>
              </a:rPr>
              <a:t> </a:t>
            </a:r>
            <a:r>
              <a:rPr lang="en-US" altLang="ja-JP" sz="5000" b="1" i="1" dirty="0">
                <a:solidFill>
                  <a:srgbClr val="663300"/>
                </a:solidFill>
                <a:latin typeface="Bell MT" panose="02020503060305020303" pitchFamily="18" charset="0"/>
                <a:cs typeface="Arabic Typesetting" panose="020B0604020202020204" pitchFamily="66" charset="-78"/>
              </a:rPr>
              <a:t>DDS</a:t>
            </a:r>
          </a:p>
          <a:p>
            <a:pPr algn="ctr"/>
            <a:r>
              <a:rPr kumimoji="1" lang="en-US" altLang="ja-JP" sz="5000" b="1" i="1" dirty="0">
                <a:solidFill>
                  <a:srgbClr val="663300"/>
                </a:solidFill>
                <a:latin typeface="Bell MT" panose="02020503060305020303" pitchFamily="18" charset="0"/>
                <a:cs typeface="Arabic Typesetting" panose="020B0604020202020204" pitchFamily="66" charset="-78"/>
              </a:rPr>
              <a:t>Tel:00-0000-0000</a:t>
            </a:r>
            <a:endParaRPr kumimoji="1" lang="ja-JP" altLang="en-US" sz="5000" b="1" i="1" dirty="0">
              <a:solidFill>
                <a:srgbClr val="663300"/>
              </a:solidFill>
              <a:latin typeface="Bell MT" panose="02020503060305020303" pitchFamily="18" charset="0"/>
              <a:cs typeface="Arabic Typesetting" panose="020B0604020202020204" pitchFamily="66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6632855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</TotalTime>
  <Words>20</Words>
  <Application>Microsoft Office PowerPoint</Application>
  <PresentationFormat>ユーザー設定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Arial</vt:lpstr>
      <vt:lpstr>Arial Black</vt:lpstr>
      <vt:lpstr>Bell MT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1</cp:revision>
  <dcterms:created xsi:type="dcterms:W3CDTF">2020-01-16T06:58:04Z</dcterms:created>
  <dcterms:modified xsi:type="dcterms:W3CDTF">2020-01-16T07:05:28Z</dcterms:modified>
</cp:coreProperties>
</file>

<file path=docProps/thumbnail.jpeg>
</file>