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6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8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453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02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2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4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64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02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05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84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58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B4377-5AD1-4384-BBBC-A603225CDB56}" type="datetimeFigureOut">
              <a:rPr kumimoji="1" lang="ja-JP" altLang="en-US" smtClean="0"/>
              <a:t>2020/1/14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31E9-24E1-46C5-A480-7CEE4907B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54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06675DA4-47FC-420F-AFDB-D2129D5A3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15800832"/>
            <a:ext cx="10287000" cy="3035808"/>
          </a:xfrm>
        </p:spPr>
        <p:txBody>
          <a:bodyPr>
            <a:normAutofit/>
          </a:bodyPr>
          <a:lstStyle/>
          <a:p>
            <a:r>
              <a:rPr kumimoji="1" lang="en-US" altLang="ja-JP" sz="8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1/20</a:t>
            </a:r>
            <a:r>
              <a:rPr kumimoji="1" lang="en-US" altLang="ja-JP" sz="5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(Mon) </a:t>
            </a:r>
            <a:r>
              <a:rPr kumimoji="1" lang="ja-JP" altLang="en-US" sz="5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▶ </a:t>
            </a:r>
            <a:r>
              <a:rPr kumimoji="1" lang="en-US" altLang="ja-JP" sz="8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2/14</a:t>
            </a:r>
            <a:r>
              <a:rPr kumimoji="1" lang="en-US" altLang="ja-JP" sz="5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(</a:t>
            </a:r>
            <a:r>
              <a:rPr lang="en-US" altLang="ja-JP" sz="5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F</a:t>
            </a:r>
            <a:r>
              <a:rPr kumimoji="1" lang="en-US" altLang="ja-JP" sz="5000" b="1" dirty="0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ri)</a:t>
            </a:r>
            <a:endParaRPr kumimoji="1" lang="ja-JP" altLang="en-US" sz="5000" b="1" dirty="0">
              <a:solidFill>
                <a:srgbClr val="C00000"/>
              </a:solidFill>
              <a:latin typeface="Arial Black" panose="020B0A04020102020204" pitchFamily="34" charset="0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6844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9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2020-01-14T03:29:05Z</dcterms:created>
  <dcterms:modified xsi:type="dcterms:W3CDTF">2020-01-14T03:34:06Z</dcterms:modified>
</cp:coreProperties>
</file>