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342" y="60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hosp_template_01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481004" y="12028329"/>
            <a:ext cx="233131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●</a:t>
            </a:r>
            <a:r>
              <a:rPr kumimoji="1" lang="ja-JP" altLang="en-US" sz="6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月</a:t>
            </a:r>
            <a:r>
              <a:rPr kumimoji="1" lang="en-US" altLang="ja-JP" sz="6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●</a:t>
            </a:r>
            <a:r>
              <a:rPr kumimoji="1" lang="ja-JP" altLang="en-US" sz="6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r>
              <a:rPr kumimoji="1" lang="en-US" altLang="ja-JP" sz="6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(●)</a:t>
            </a:r>
            <a:r>
              <a:rPr lang="ja-JP" altLang="en-US" sz="6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の診療は学会のため休診いたします、ご了承ください。</a:t>
            </a:r>
            <a:endParaRPr kumimoji="1" lang="ja-JP" altLang="en-US" sz="6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561758" y="673846"/>
            <a:ext cx="1398952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0" dirty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〇〇内科クリニック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1003" y="4956060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A.M.9:00〜12:30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029359" y="7851483"/>
            <a:ext cx="1098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TEL 00-0000-0000</a:t>
            </a:r>
            <a:endParaRPr kumimoji="1" lang="ja-JP" altLang="en-US" sz="9600" dirty="0">
              <a:solidFill>
                <a:srgbClr val="29ABE2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4125700" y="5326765"/>
            <a:ext cx="90958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400" dirty="0">
                <a:latin typeface="游ゴシック体 ボールド"/>
                <a:ea typeface="游ゴシック体 ボールド"/>
                <a:cs typeface="游ゴシック体 ボールド"/>
              </a:rPr>
              <a:t>内</a:t>
            </a:r>
            <a:r>
              <a:rPr kumimoji="1" lang="ja-JP" altLang="en-US" sz="6400" dirty="0">
                <a:latin typeface="游ゴシック体 ボールド"/>
                <a:ea typeface="游ゴシック体 ボールド"/>
                <a:cs typeface="游ゴシック体 ボールド"/>
              </a:rPr>
              <a:t>科・消化器科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1003" y="6131678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P.M.4:00〜6:00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04064" y="4956060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304064" y="6155502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09218" y="8053610"/>
            <a:ext cx="7106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>
                <a:latin typeface="游ゴシック体 ボールド"/>
                <a:ea typeface="游ゴシック体 ボールド"/>
                <a:cs typeface="游ゴシック体 ボールド"/>
              </a:rPr>
              <a:t>休診／</a:t>
            </a:r>
            <a:r>
              <a:rPr kumimoji="1" lang="ja-JP" altLang="en-US" sz="6600" kern="700" spc="-300" dirty="0">
                <a:latin typeface="游ゴシック体 ボールド"/>
                <a:ea typeface="游ゴシック体 ボールド"/>
                <a:cs typeface="游ゴシック体 ボールド"/>
              </a:rPr>
              <a:t>水・日・祝</a:t>
            </a: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游ゴシック体 ボールド</vt:lpstr>
      <vt:lpstr>Arial</vt:lpstr>
      <vt:lpstr>Calibri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7</cp:revision>
  <dcterms:created xsi:type="dcterms:W3CDTF">2018-11-22T07:31:35Z</dcterms:created>
  <dcterms:modified xsi:type="dcterms:W3CDTF">2020-01-06T06:45:10Z</dcterms:modified>
</cp:coreProperties>
</file>