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9AB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6" d="100"/>
          <a:sy n="26" d="100"/>
        </p:scale>
        <p:origin x="2706" y="126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52B9-39CD-9549-801D-57FADB825911}" type="datetimeFigureOut">
              <a:rPr kumimoji="1" lang="ja-JP" altLang="en-US" smtClean="0"/>
              <a:t>2020/1/6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 descr="hosp_template_01t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703334" y="19052778"/>
            <a:ext cx="124085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1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●</a:t>
            </a:r>
            <a:r>
              <a:rPr kumimoji="1" lang="ja-JP" altLang="en-US" sz="61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月</a:t>
            </a:r>
            <a:r>
              <a:rPr kumimoji="1" lang="en-US" altLang="ja-JP" sz="61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●</a:t>
            </a:r>
            <a:r>
              <a:rPr kumimoji="1" lang="ja-JP" altLang="en-US" sz="61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日</a:t>
            </a:r>
            <a:r>
              <a:rPr kumimoji="1" lang="en-US" altLang="ja-JP" sz="61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(●)</a:t>
            </a:r>
            <a:r>
              <a:rPr kumimoji="1" lang="ja-JP" altLang="en-US" sz="61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の診療は学会のため休診いたします、ご了承ください。</a:t>
            </a:r>
            <a:endParaRPr kumimoji="1" lang="en-US" altLang="ja-JP" sz="61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19477" y="1694264"/>
            <a:ext cx="122035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0" dirty="0">
                <a:solidFill>
                  <a:srgbClr val="29ABE2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〇〇内科クリニック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1148" y="9197620"/>
            <a:ext cx="5273851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A.M.9:00〜12:30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80801" y="13027879"/>
            <a:ext cx="10984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600" dirty="0">
                <a:solidFill>
                  <a:srgbClr val="29ABE2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TEL 00-0000-0000</a:t>
            </a:r>
            <a:endParaRPr kumimoji="1" lang="ja-JP" altLang="en-US" sz="9600" dirty="0">
              <a:solidFill>
                <a:srgbClr val="29ABE2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1149" y="6180389"/>
            <a:ext cx="12203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600" dirty="0">
                <a:latin typeface="游ゴシック体 ボールド"/>
                <a:ea typeface="游ゴシック体 ボールド"/>
                <a:cs typeface="游ゴシック体 ボールド"/>
              </a:rPr>
              <a:t>内科・消化器科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41148" y="10373238"/>
            <a:ext cx="5273851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P.M.4:00〜6:00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64209" y="9197620"/>
            <a:ext cx="7847646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kumimoji="1"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64209" y="10397062"/>
            <a:ext cx="7847646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kumimoji="1"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41148" y="11815267"/>
            <a:ext cx="12203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dirty="0">
                <a:latin typeface="游ゴシック体 ボールド"/>
                <a:ea typeface="游ゴシック体 ボールド"/>
                <a:cs typeface="游ゴシック体 ボールド"/>
              </a:rPr>
              <a:t>休診／</a:t>
            </a:r>
            <a:r>
              <a:rPr kumimoji="1" lang="ja-JP" altLang="en-US" sz="6600" kern="700" spc="-300" dirty="0">
                <a:latin typeface="游ゴシック体 ボールド"/>
                <a:ea typeface="游ゴシック体 ボールド"/>
                <a:cs typeface="游ゴシック体 ボールド"/>
              </a:rPr>
              <a:t>水・日・祝</a:t>
            </a:r>
          </a:p>
        </p:txBody>
      </p:sp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58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游ゴシック体 ボールド</vt:lpstr>
      <vt:lpstr>Arial</vt:lpstr>
      <vt:lpstr>Calibri</vt:lpstr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9</cp:revision>
  <dcterms:created xsi:type="dcterms:W3CDTF">2018-11-22T07:41:50Z</dcterms:created>
  <dcterms:modified xsi:type="dcterms:W3CDTF">2020-01-06T06:45:12Z</dcterms:modified>
</cp:coreProperties>
</file>