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24387175" cy="13716000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320">
          <p15:clr>
            <a:srgbClr val="A4A3A4"/>
          </p15:clr>
        </p15:guide>
        <p15:guide id="2" pos="768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5" d="100"/>
          <a:sy n="45" d="100"/>
        </p:scale>
        <p:origin x="342" y="60"/>
      </p:cViewPr>
      <p:guideLst>
        <p:guide orient="horz" pos="4320"/>
        <p:guide pos="76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0C4711-BDAC-5A4A-A9F7-39E5BC4A1F6C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EE9817-FD54-8B4D-B556-03CBF47177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7427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EE9817-FD54-8B4D-B556-03CBF471775E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75319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829038" y="4260851"/>
            <a:ext cx="20729099" cy="2940050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658076" y="7772400"/>
            <a:ext cx="17071023" cy="35052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149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5830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7157006" y="1098550"/>
            <a:ext cx="14632305" cy="23406100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251625" y="1098550"/>
            <a:ext cx="43498930" cy="23406100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2183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710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26419" y="8813801"/>
            <a:ext cx="20729099" cy="2724150"/>
          </a:xfr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926419" y="5813427"/>
            <a:ext cx="20729099" cy="3000374"/>
          </a:xfr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1399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251623" y="6400801"/>
            <a:ext cx="29065619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2723696" y="6400801"/>
            <a:ext cx="29065616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2601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070226"/>
            <a:ext cx="10775238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219359" y="4349750"/>
            <a:ext cx="10775238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2388348" y="3070226"/>
            <a:ext cx="10779470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2388348" y="4349750"/>
            <a:ext cx="10779470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15323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6929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1444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60" y="546100"/>
            <a:ext cx="8023213" cy="2324100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9534708" y="546101"/>
            <a:ext cx="13633108" cy="11706226"/>
          </a:xfr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219360" y="2870201"/>
            <a:ext cx="8023213" cy="9382126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371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80057" y="9601200"/>
            <a:ext cx="14632305" cy="1133476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780057" y="1225550"/>
            <a:ext cx="14632305" cy="8229600"/>
          </a:xfr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80057" y="10734676"/>
            <a:ext cx="14632305" cy="1609724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550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 vert="horz" lIns="217728" tIns="108864" rIns="217728" bIns="108864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 vert="horz" lIns="217728" tIns="108864" rIns="217728" bIns="108864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l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D04F46-4FF5-364F-A942-6594FE045DA2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ct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8" name="図 7" descr="hosp_template_01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75" y="0"/>
            <a:ext cx="24384000" cy="1371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44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テキスト ボックス 15"/>
          <p:cNvSpPr txBox="1"/>
          <p:nvPr/>
        </p:nvSpPr>
        <p:spPr>
          <a:xfrm>
            <a:off x="481004" y="12028329"/>
            <a:ext cx="2331311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6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●</a:t>
            </a:r>
            <a:r>
              <a:rPr kumimoji="1" lang="ja-JP" altLang="en-US" sz="6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月</a:t>
            </a:r>
            <a:r>
              <a:rPr kumimoji="1" lang="en-US" altLang="ja-JP" sz="6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●</a:t>
            </a:r>
            <a:r>
              <a:rPr kumimoji="1" lang="ja-JP" altLang="en-US" sz="6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日</a:t>
            </a:r>
            <a:r>
              <a:rPr kumimoji="1" lang="en-US" altLang="ja-JP" sz="6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(●)</a:t>
            </a:r>
            <a:r>
              <a:rPr lang="ja-JP" altLang="en-US" sz="60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の診療は学会のため休診いたします、ご了承ください。</a:t>
            </a:r>
            <a:endParaRPr kumimoji="1" lang="ja-JP" altLang="en-US" sz="60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4561758" y="673846"/>
            <a:ext cx="13989521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0" dirty="0">
                <a:solidFill>
                  <a:srgbClr val="29ABE2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〇〇内科クリニック</a:t>
            </a:r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481003" y="4956060"/>
            <a:ext cx="5273851" cy="10515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A.M.9:00〜12:30</a:t>
            </a:r>
            <a:endParaRPr kumimoji="1" lang="ja-JP" altLang="en-US" sz="44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11029359" y="7851483"/>
            <a:ext cx="10984088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9600" dirty="0">
                <a:solidFill>
                  <a:srgbClr val="29ABE2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TEL 00-0000-0000</a:t>
            </a:r>
            <a:endParaRPr kumimoji="1" lang="ja-JP" altLang="en-US" sz="9600" dirty="0">
              <a:solidFill>
                <a:srgbClr val="29ABE2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14125700" y="5326765"/>
            <a:ext cx="9095807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400" dirty="0">
                <a:latin typeface="游ゴシック体 ボールド"/>
                <a:ea typeface="游ゴシック体 ボールド"/>
                <a:cs typeface="游ゴシック体 ボールド"/>
              </a:rPr>
              <a:t>内</a:t>
            </a:r>
            <a:r>
              <a:rPr kumimoji="1" lang="ja-JP" altLang="en-US" sz="6400" dirty="0">
                <a:latin typeface="游ゴシック体 ボールド"/>
                <a:ea typeface="游ゴシック体 ボールド"/>
                <a:cs typeface="游ゴシック体 ボールド"/>
              </a:rPr>
              <a:t>科・消化器科</a:t>
            </a: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481003" y="6131678"/>
            <a:ext cx="5273851" cy="10515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P.M.4:00〜6:00</a:t>
            </a:r>
            <a:endParaRPr kumimoji="1" lang="ja-JP" altLang="en-US" sz="44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5304064" y="4956060"/>
            <a:ext cx="7847646" cy="10515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>
              <a:lnSpc>
                <a:spcPct val="150000"/>
              </a:lnSpc>
            </a:pPr>
            <a:r>
              <a:rPr kumimoji="1"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kumimoji="1"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×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5304064" y="6155502"/>
            <a:ext cx="7847646" cy="10515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>
              <a:lnSpc>
                <a:spcPct val="150000"/>
              </a:lnSpc>
            </a:pPr>
            <a:r>
              <a:rPr kumimoji="1"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kumimoji="1"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×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2909218" y="8053610"/>
            <a:ext cx="7106836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6600" dirty="0">
                <a:latin typeface="游ゴシック体 ボールド"/>
                <a:ea typeface="游ゴシック体 ボールド"/>
                <a:cs typeface="游ゴシック体 ボールド"/>
              </a:rPr>
              <a:t>休診／</a:t>
            </a:r>
            <a:r>
              <a:rPr kumimoji="1" lang="ja-JP" altLang="en-US" sz="6600" kern="700" spc="-300" dirty="0">
                <a:latin typeface="游ゴシック体 ボールド"/>
                <a:ea typeface="游ゴシック体 ボールド"/>
                <a:cs typeface="游ゴシック体 ボールド"/>
              </a:rPr>
              <a:t>水・日・祝</a:t>
            </a:r>
          </a:p>
        </p:txBody>
      </p:sp>
    </p:spTree>
    <p:extLst>
      <p:ext uri="{BB962C8B-B14F-4D97-AF65-F5344CB8AC3E}">
        <p14:creationId xmlns:p14="http://schemas.microsoft.com/office/powerpoint/2010/main" val="29836654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59</Words>
  <Application>Microsoft Office PowerPoint</Application>
  <PresentationFormat>ユーザー設定</PresentationFormat>
  <Paragraphs>10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游ゴシック体 ボールド</vt:lpstr>
      <vt:lpstr>Arial</vt:lpstr>
      <vt:lpstr>Calibri</vt:lpstr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7</cp:revision>
  <dcterms:created xsi:type="dcterms:W3CDTF">2018-11-22T07:31:35Z</dcterms:created>
  <dcterms:modified xsi:type="dcterms:W3CDTF">2020-01-06T06:45:10Z</dcterms:modified>
</cp:coreProperties>
</file>

<file path=docProps/thumbnail.jpeg>
</file>