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3716000" cy="24387175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7681">
          <p15:clr>
            <a:srgbClr val="A4A3A4"/>
          </p15:clr>
        </p15:guide>
        <p15:guide id="2" pos="43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29ABE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26" d="100"/>
          <a:sy n="26" d="100"/>
        </p:scale>
        <p:origin x="2706" y="126"/>
      </p:cViewPr>
      <p:guideLst>
        <p:guide orient="horz" pos="7681"/>
        <p:guide pos="43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028700" y="7575833"/>
            <a:ext cx="11658600" cy="5227436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57400" y="13819399"/>
            <a:ext cx="9601200" cy="623227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75743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16431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4916150" y="3471787"/>
            <a:ext cx="4629150" cy="73997012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028700" y="3471787"/>
            <a:ext cx="13658850" cy="73997012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187779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59039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83470" y="15671020"/>
            <a:ext cx="11658600" cy="4843564"/>
          </a:xfr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83470" y="10336327"/>
            <a:ext cx="11658600" cy="5334693"/>
          </a:xfr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8746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028700" y="20232325"/>
            <a:ext cx="9144000" cy="57236476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0401300" y="20232325"/>
            <a:ext cx="9144000" cy="57236476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3786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85800" y="5458890"/>
            <a:ext cx="6060282" cy="2275006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85800" y="7733896"/>
            <a:ext cx="6060282" cy="14050853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967538" y="5458890"/>
            <a:ext cx="6062663" cy="2275006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967538" y="7733896"/>
            <a:ext cx="6062663" cy="14050853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50052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61239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9610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1" y="970971"/>
            <a:ext cx="4512470" cy="4132271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362575" y="970973"/>
            <a:ext cx="7667625" cy="20813778"/>
          </a:xfr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5801" y="5103244"/>
            <a:ext cx="4512470" cy="16681507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405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88432" y="17071022"/>
            <a:ext cx="8229600" cy="2015331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688432" y="2179039"/>
            <a:ext cx="8229600" cy="14632305"/>
          </a:xfr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688432" y="19086353"/>
            <a:ext cx="8229600" cy="2862104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60231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 vert="horz" lIns="217728" tIns="108864" rIns="217728" bIns="108864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85800" y="5690343"/>
            <a:ext cx="12344400" cy="16094408"/>
          </a:xfrm>
          <a:prstGeom prst="rect">
            <a:avLst/>
          </a:prstGeom>
        </p:spPr>
        <p:txBody>
          <a:bodyPr vert="horz" lIns="217728" tIns="108864" rIns="217728" bIns="108864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l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F652B9-39CD-9549-801D-57FADB825911}" type="datetimeFigureOut">
              <a:rPr kumimoji="1" lang="ja-JP" altLang="en-US" smtClean="0"/>
              <a:t>2020/1/6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ct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8" name="図 7" descr="hosp_template_01t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3716000" cy="2438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167538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703334" y="19052778"/>
            <a:ext cx="12408521" cy="19697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61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●</a:t>
            </a:r>
            <a:r>
              <a:rPr kumimoji="1" lang="ja-JP" altLang="en-US" sz="61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月</a:t>
            </a:r>
            <a:r>
              <a:rPr kumimoji="1" lang="en-US" altLang="ja-JP" sz="61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●</a:t>
            </a:r>
            <a:r>
              <a:rPr kumimoji="1" lang="ja-JP" altLang="en-US" sz="61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日</a:t>
            </a:r>
            <a:r>
              <a:rPr kumimoji="1" lang="en-US" altLang="ja-JP" sz="61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(●)</a:t>
            </a:r>
            <a:r>
              <a:rPr kumimoji="1" lang="ja-JP" altLang="en-US" sz="6100" dirty="0">
                <a:solidFill>
                  <a:schemeClr val="bg1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の診療は学会のため休診いたします、ご了承ください。</a:t>
            </a:r>
            <a:endParaRPr kumimoji="1" lang="en-US" altLang="ja-JP" sz="6100" dirty="0">
              <a:solidFill>
                <a:schemeClr val="bg1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819477" y="1694264"/>
            <a:ext cx="12203548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000" dirty="0">
                <a:solidFill>
                  <a:srgbClr val="29ABE2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〇〇内科クリニック</a:t>
            </a: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41148" y="9197620"/>
            <a:ext cx="5273851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A.M.9:00〜12:30</a:t>
            </a:r>
            <a:endParaRPr kumimoji="1" lang="ja-JP" altLang="en-US" sz="44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80801" y="13027879"/>
            <a:ext cx="10984088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9600" dirty="0">
                <a:solidFill>
                  <a:srgbClr val="29ABE2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TEL 00-0000-0000</a:t>
            </a:r>
            <a:endParaRPr kumimoji="1" lang="ja-JP" altLang="en-US" sz="9600" dirty="0">
              <a:solidFill>
                <a:srgbClr val="29ABE2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441149" y="6180389"/>
            <a:ext cx="12203548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600" dirty="0">
                <a:latin typeface="游ゴシック体 ボールド"/>
                <a:ea typeface="游ゴシック体 ボールド"/>
                <a:cs typeface="游ゴシック体 ボールド"/>
              </a:rPr>
              <a:t>内科・消化器科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441148" y="10373238"/>
            <a:ext cx="5273851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P.M.4:00〜6:00</a:t>
            </a:r>
            <a:endParaRPr kumimoji="1" lang="ja-JP" altLang="en-US" sz="4400" dirty="0"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5264209" y="9197620"/>
            <a:ext cx="7847646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>
              <a:lnSpc>
                <a:spcPct val="150000"/>
              </a:lnSpc>
            </a:pPr>
            <a:r>
              <a:rPr kumimoji="1"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kumimoji="1"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×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5264209" y="10397062"/>
            <a:ext cx="7847646" cy="10515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dist">
              <a:lnSpc>
                <a:spcPct val="150000"/>
              </a:lnSpc>
            </a:pPr>
            <a:r>
              <a:rPr kumimoji="1"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kumimoji="1"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×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  <a:r>
              <a:rPr lang="ja-JP" altLang="en-US" sz="4400" dirty="0">
                <a:latin typeface="游ゴシック体 ボールド"/>
                <a:ea typeface="游ゴシック体 ボールド"/>
                <a:cs typeface="游ゴシック体 ボールド"/>
              </a:rPr>
              <a:t>　</a:t>
            </a:r>
            <a:r>
              <a:rPr lang="en-US" altLang="ja-JP" sz="4400" dirty="0">
                <a:latin typeface="游ゴシック体 ボールド"/>
                <a:ea typeface="游ゴシック体 ボールド"/>
                <a:cs typeface="游ゴシック体 ボールド"/>
              </a:rPr>
              <a:t>◯</a:t>
            </a: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441148" y="11815267"/>
            <a:ext cx="12203548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6600" dirty="0">
                <a:latin typeface="游ゴシック体 ボールド"/>
                <a:ea typeface="游ゴシック体 ボールド"/>
                <a:cs typeface="游ゴシック体 ボールド"/>
              </a:rPr>
              <a:t>休診／</a:t>
            </a:r>
            <a:r>
              <a:rPr kumimoji="1" lang="ja-JP" altLang="en-US" sz="6600" kern="700" spc="-300" dirty="0">
                <a:latin typeface="游ゴシック体 ボールド"/>
                <a:ea typeface="游ゴシック体 ボールド"/>
                <a:cs typeface="游ゴシック体 ボールド"/>
              </a:rPr>
              <a:t>水・日・祝</a:t>
            </a:r>
          </a:p>
        </p:txBody>
      </p:sp>
    </p:spTree>
    <p:extLst>
      <p:ext uri="{BB962C8B-B14F-4D97-AF65-F5344CB8AC3E}">
        <p14:creationId xmlns:p14="http://schemas.microsoft.com/office/powerpoint/2010/main" val="2317262413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224</TotalTime>
  <Words>58</Words>
  <Application>Microsoft Office PowerPoint</Application>
  <PresentationFormat>ユーザー設定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游ゴシック体 ボールド</vt:lpstr>
      <vt:lpstr>Arial</vt:lpstr>
      <vt:lpstr>Calibri</vt:lpstr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9</cp:revision>
  <dcterms:created xsi:type="dcterms:W3CDTF">2018-11-22T07:41:50Z</dcterms:created>
  <dcterms:modified xsi:type="dcterms:W3CDTF">2020-01-06T06:45:12Z</dcterms:modified>
</cp:coreProperties>
</file>

<file path=docProps/thumbnail.jpeg>
</file>