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564" y="8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2022/1/27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hosp_emplate_02y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6254415" y="11932476"/>
            <a:ext cx="12408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dirty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歯をたいせつにしましょう</a:t>
            </a:r>
            <a:endParaRPr kumimoji="1" lang="ja-JP" altLang="en-US" sz="8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688459" y="2281551"/>
            <a:ext cx="153473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0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◯◯◯</a:t>
            </a:r>
            <a:r>
              <a:rPr kumimoji="1" lang="ja-JP" altLang="en-US" sz="150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歯科医院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1003" y="6729343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A.M.9:00〜12:30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1029359" y="9624768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00-0000-0000</a:t>
            </a:r>
            <a:endParaRPr kumimoji="1" lang="ja-JP" altLang="en-US" sz="9600" dirty="0">
              <a:solidFill>
                <a:srgbClr val="29ABE2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4125700" y="7052123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400" dirty="0">
                <a:latin typeface="游ゴシック体 ボールド"/>
                <a:ea typeface="游ゴシック体 ボールド"/>
                <a:cs typeface="游ゴシック体 ボールド"/>
              </a:rPr>
              <a:t>歯科・口腔外科・小児歯科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1003" y="7904961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P.M.4:00〜6:00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304064" y="6729343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04064" y="7928785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909218" y="9826895"/>
            <a:ext cx="7106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latin typeface="游ゴシック体 ボールド"/>
                <a:ea typeface="游ゴシック体 ボールド"/>
                <a:cs typeface="游ゴシック体 ボールド"/>
              </a:rPr>
              <a:t>休診／</a:t>
            </a:r>
            <a:r>
              <a:rPr kumimoji="1" lang="ja-JP" altLang="en-US" sz="6600" kern="700" spc="-300" dirty="0">
                <a:latin typeface="游ゴシック体 ボールド"/>
                <a:ea typeface="游ゴシック体 ボールド"/>
                <a:cs typeface="游ゴシック体 ボールド"/>
              </a:rPr>
              <a:t>水・日・祝</a:t>
            </a: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49</Words>
  <Application>Microsoft Office PowerPoint</Application>
  <PresentationFormat>ユーザー設定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DESIGNS 株式会社</cp:lastModifiedBy>
  <cp:revision>6</cp:revision>
  <dcterms:created xsi:type="dcterms:W3CDTF">2018-11-22T07:31:35Z</dcterms:created>
  <dcterms:modified xsi:type="dcterms:W3CDTF">2022-01-27T10:04:04Z</dcterms:modified>
</cp:coreProperties>
</file>