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9AB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2" d="100"/>
          <a:sy n="32" d="100"/>
        </p:scale>
        <p:origin x="-2416" y="-632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19/01/11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hosp_emplate_02t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03334" y="21551310"/>
            <a:ext cx="124085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歯</a:t>
            </a:r>
            <a:r>
              <a:rPr lang="ja-JP" altLang="en-US" sz="8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を</a:t>
            </a:r>
            <a:r>
              <a:rPr lang="ja-JP" altLang="en-US" sz="8000" dirty="0" smtClean="0">
                <a:solidFill>
                  <a:schemeClr val="bg1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たいせつにしましょう</a:t>
            </a:r>
            <a:endParaRPr kumimoji="1" lang="ja-JP" altLang="en-US" sz="8000" dirty="0">
              <a:solidFill>
                <a:schemeClr val="bg1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19477" y="6972529"/>
            <a:ext cx="122035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0" dirty="0" smtClean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◯◯◯</a:t>
            </a:r>
            <a:r>
              <a:rPr kumimoji="1" lang="ja-JP" altLang="en-US" sz="12000" dirty="0" smtClean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歯科医院</a:t>
            </a:r>
            <a:endParaRPr kumimoji="1" lang="ja-JP" altLang="en-US" sz="12000" dirty="0">
              <a:solidFill>
                <a:srgbClr val="29ABE2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1148" y="14317139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A.M.9:00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〜12:30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80801" y="17923724"/>
            <a:ext cx="10984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600" dirty="0" smtClean="0">
                <a:solidFill>
                  <a:srgbClr val="29ABE2"/>
                </a:solidFill>
                <a:latin typeface="游ゴシック体 ボールド"/>
                <a:ea typeface="游ゴシック体 ボールド"/>
                <a:cs typeface="游ゴシック体 ボールド"/>
              </a:rPr>
              <a:t>TEL 00-0000-0000</a:t>
            </a:r>
            <a:endParaRPr kumimoji="1" lang="ja-JP" altLang="en-US" sz="9600" dirty="0">
              <a:solidFill>
                <a:srgbClr val="29ABE2"/>
              </a:solidFill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1149" y="10823675"/>
            <a:ext cx="122035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 smtClean="0">
                <a:latin typeface="游ゴシック体 ボールド"/>
                <a:ea typeface="游ゴシック体 ボールド"/>
                <a:cs typeface="游ゴシック体 ボールド"/>
              </a:rPr>
              <a:t>歯科・口腔外科・小児歯科</a:t>
            </a:r>
            <a:endParaRPr kumimoji="1" lang="ja-JP" altLang="en-US" sz="66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1148" y="15492757"/>
            <a:ext cx="5273851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P.M.4:00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〜6:00</a:t>
            </a:r>
            <a:endParaRPr kumimoji="1" lang="ja-JP" altLang="en-US" sz="44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64209" y="14317139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64209" y="15516581"/>
            <a:ext cx="7847646" cy="105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kumimoji="1"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×</a:t>
            </a:r>
            <a:r>
              <a:rPr lang="ja-JP" altLang="en-US" sz="4400" dirty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  <a:r>
              <a:rPr lang="ja-JP" altLang="en-US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　</a:t>
            </a:r>
            <a:r>
              <a:rPr lang="en-US" altLang="ja-JP" sz="4400" dirty="0" smtClean="0">
                <a:latin typeface="游ゴシック体 ボールド"/>
                <a:ea typeface="游ゴシック体 ボールド"/>
                <a:cs typeface="游ゴシック体 ボールド"/>
              </a:rPr>
              <a:t>◯</a:t>
            </a: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43</Words>
  <Application>Microsoft Macintosh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 TTD1026A</cp:lastModifiedBy>
  <cp:revision>5</cp:revision>
  <dcterms:created xsi:type="dcterms:W3CDTF">2018-11-22T07:41:50Z</dcterms:created>
  <dcterms:modified xsi:type="dcterms:W3CDTF">2019-01-11T03:51:17Z</dcterms:modified>
</cp:coreProperties>
</file>