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9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736" y="-13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 descr="hosp_template_03y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5304064" y="12028329"/>
            <a:ext cx="157411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 smtClean="0">
                <a:latin typeface="游ゴシック体 ボールド"/>
                <a:ea typeface="游ゴシック体 ボールド"/>
                <a:cs typeface="游ゴシック体 ボールド"/>
              </a:rPr>
              <a:t>インフルエンザの予防接種がはじまりました。</a:t>
            </a:r>
            <a:endParaRPr kumimoji="1" lang="ja-JP" altLang="en-US" sz="6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052775" y="2185697"/>
            <a:ext cx="147413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en-US" altLang="ja-JP" sz="110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110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こどもクリニック</a:t>
            </a:r>
            <a:endParaRPr kumimoji="1" lang="ja-JP" altLang="en-US" sz="11000" dirty="0">
              <a:solidFill>
                <a:srgbClr val="39B54A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1003" y="6753176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A.M.9:00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〜12:30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029359" y="9421143"/>
            <a:ext cx="1098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TEL </a:t>
            </a:r>
            <a:r>
              <a:rPr kumimoji="1" lang="en-US" altLang="ja-JP" sz="96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00-0000-0000</a:t>
            </a:r>
            <a:endParaRPr kumimoji="1" lang="ja-JP" altLang="en-US" sz="9600" dirty="0">
              <a:solidFill>
                <a:srgbClr val="39B54A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4149661" y="7031464"/>
            <a:ext cx="12203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400" dirty="0" smtClean="0">
                <a:latin typeface="游ゴシック体 ボールド"/>
                <a:ea typeface="游ゴシック体 ボールド"/>
                <a:cs typeface="游ゴシック体 ボールド"/>
              </a:rPr>
              <a:t>小児内科・小児外科</a:t>
            </a:r>
            <a:endParaRPr kumimoji="1" lang="ja-JP" altLang="en-US" sz="6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1003" y="7928794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P.M.4:00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〜6:00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04064" y="6753176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endParaRPr lang="en-US" altLang="ja-JP" sz="4400" dirty="0" smtClean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304064" y="7952618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endParaRPr lang="en-US" altLang="ja-JP" sz="4400" dirty="0" smtClean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09218" y="9623270"/>
            <a:ext cx="7106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休診／</a:t>
            </a:r>
            <a:r>
              <a:rPr kumimoji="1" lang="ja-JP" altLang="en-US" sz="6600" kern="700" spc="-300" dirty="0" smtClean="0">
                <a:latin typeface="游ゴシック体 ボールド"/>
                <a:ea typeface="游ゴシック体 ボールド"/>
                <a:cs typeface="游ゴシック体 ボールド"/>
              </a:rPr>
              <a:t>水・日・祝</a:t>
            </a:r>
            <a:endParaRPr kumimoji="1" lang="ja-JP" altLang="en-US" sz="6600" kern="700" spc="-3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50</Words>
  <Application>Microsoft Macintosh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9</cp:revision>
  <dcterms:created xsi:type="dcterms:W3CDTF">2018-11-22T07:31:35Z</dcterms:created>
  <dcterms:modified xsi:type="dcterms:W3CDTF">2019-01-11T04:30:17Z</dcterms:modified>
</cp:coreProperties>
</file>