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9AB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2" d="100"/>
          <a:sy n="32" d="100"/>
        </p:scale>
        <p:origin x="-2416" y="-688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hosp_template_03t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703334" y="21354578"/>
            <a:ext cx="124085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100" dirty="0" smtClean="0">
                <a:latin typeface="游ゴシック体 ボールド"/>
                <a:ea typeface="游ゴシック体 ボールド"/>
                <a:cs typeface="游ゴシック体 ボールド"/>
              </a:rPr>
              <a:t>インフルエンザの予防接種が</a:t>
            </a:r>
            <a:endParaRPr kumimoji="1" lang="en-US" altLang="ja-JP" sz="6100" dirty="0" smtClean="0">
              <a:latin typeface="游ゴシック体 ボールド"/>
              <a:ea typeface="游ゴシック体 ボールド"/>
              <a:cs typeface="游ゴシック体 ボールド"/>
            </a:endParaRPr>
          </a:p>
          <a:p>
            <a:pPr algn="ctr"/>
            <a:r>
              <a:rPr lang="ja-JP" altLang="en-US" sz="6100" dirty="0" smtClean="0">
                <a:latin typeface="游ゴシック体 ボールド"/>
                <a:ea typeface="游ゴシック体 ボールド"/>
                <a:cs typeface="游ゴシック体 ボールド"/>
              </a:rPr>
              <a:t>はじまりました。</a:t>
            </a:r>
            <a:endParaRPr kumimoji="1" lang="en-US" altLang="ja-JP" sz="6100" dirty="0" smtClean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1148" y="14319737"/>
            <a:ext cx="5273851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A.M.9:00〜12:30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80801" y="18149996"/>
            <a:ext cx="10984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600" dirty="0" smtClean="0">
                <a:solidFill>
                  <a:srgbClr val="39B54A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TEL 00-0000-0000</a:t>
            </a:r>
            <a:endParaRPr kumimoji="1" lang="ja-JP" altLang="en-US" sz="9600" dirty="0">
              <a:solidFill>
                <a:srgbClr val="39B54A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1149" y="10823675"/>
            <a:ext cx="12203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dirty="0" smtClean="0">
                <a:latin typeface="游ゴシック体 ボールド"/>
                <a:ea typeface="游ゴシック体 ボールド"/>
                <a:cs typeface="游ゴシック体 ボールド"/>
              </a:rPr>
              <a:t>小児</a:t>
            </a:r>
            <a:r>
              <a:rPr kumimoji="1" lang="ja-JP" altLang="en-US" sz="6600" dirty="0" smtClean="0">
                <a:latin typeface="游ゴシック体 ボールド"/>
                <a:ea typeface="游ゴシック体 ボールド"/>
                <a:cs typeface="游ゴシック体 ボールド"/>
              </a:rPr>
              <a:t>外科</a:t>
            </a:r>
            <a:r>
              <a:rPr kumimoji="1" lang="ja-JP" altLang="en-US" sz="6600" dirty="0" smtClean="0">
                <a:latin typeface="游ゴシック体 ボールド"/>
                <a:ea typeface="游ゴシック体 ボールド"/>
                <a:cs typeface="游ゴシック体 ボールド"/>
              </a:rPr>
              <a:t>・</a:t>
            </a:r>
            <a:r>
              <a:rPr kumimoji="1" lang="ja-JP" altLang="en-US" sz="6600" dirty="0" smtClean="0">
                <a:latin typeface="游ゴシック体 ボールド"/>
                <a:ea typeface="游ゴシック体 ボールド"/>
                <a:cs typeface="游ゴシック体 ボールド"/>
              </a:rPr>
              <a:t>小児</a:t>
            </a:r>
            <a:r>
              <a:rPr kumimoji="1" lang="ja-JP" altLang="en-US" sz="6600" dirty="0" smtClean="0">
                <a:latin typeface="游ゴシック体 ボールド"/>
                <a:ea typeface="游ゴシック体 ボールド"/>
                <a:cs typeface="游ゴシック体 ボールド"/>
              </a:rPr>
              <a:t>内</a:t>
            </a:r>
            <a:r>
              <a:rPr kumimoji="1" lang="ja-JP" altLang="en-US" sz="6600" dirty="0" smtClean="0">
                <a:latin typeface="游ゴシック体 ボールド"/>
                <a:ea typeface="游ゴシック体 ボールド"/>
                <a:cs typeface="游ゴシック体 ボールド"/>
              </a:rPr>
              <a:t>科</a:t>
            </a:r>
            <a:endParaRPr kumimoji="1" lang="ja-JP" altLang="en-US" sz="66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41148" y="15495355"/>
            <a:ext cx="5273851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P.M.4:00〜6:00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64209" y="14319737"/>
            <a:ext cx="7847646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kumimoji="1"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endParaRPr lang="en-US" altLang="ja-JP" sz="4400" dirty="0" smtClean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64209" y="15519179"/>
            <a:ext cx="7847646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kumimoji="1"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endParaRPr lang="en-US" altLang="ja-JP" sz="4400" dirty="0" smtClean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41148" y="16937384"/>
            <a:ext cx="12203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dirty="0" smtClean="0">
                <a:latin typeface="游ゴシック体 ボールド"/>
                <a:ea typeface="游ゴシック体 ボールド"/>
                <a:cs typeface="游ゴシック体 ボールド"/>
              </a:rPr>
              <a:t>休診／</a:t>
            </a:r>
            <a:r>
              <a:rPr kumimoji="1" lang="ja-JP" altLang="en-US" sz="6600" kern="700" spc="-300" dirty="0" smtClean="0">
                <a:latin typeface="游ゴシック体 ボールド"/>
                <a:ea typeface="游ゴシック体 ボールド"/>
                <a:cs typeface="游ゴシック体 ボールド"/>
              </a:rPr>
              <a:t>水・日・祝</a:t>
            </a:r>
            <a:endParaRPr kumimoji="1" lang="ja-JP" altLang="en-US" sz="6600" kern="700" spc="-3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63222" y="7427231"/>
            <a:ext cx="12690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600" dirty="0" smtClean="0">
                <a:solidFill>
                  <a:srgbClr val="39B54A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kumimoji="1" lang="en-US" altLang="ja-JP" sz="9600" dirty="0" smtClean="0">
                <a:solidFill>
                  <a:srgbClr val="39B54A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kumimoji="1" lang="ja-JP" altLang="en-US" sz="9600" dirty="0" smtClean="0">
                <a:solidFill>
                  <a:srgbClr val="39B54A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こどもクリニック</a:t>
            </a:r>
            <a:endParaRPr kumimoji="1" lang="ja-JP" altLang="en-US" sz="9600" dirty="0">
              <a:solidFill>
                <a:srgbClr val="39B54A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49</Words>
  <Application>Microsoft Macintosh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10</cp:revision>
  <dcterms:created xsi:type="dcterms:W3CDTF">2018-11-22T07:41:50Z</dcterms:created>
  <dcterms:modified xsi:type="dcterms:W3CDTF">2019-01-11T04:30:15Z</dcterms:modified>
</cp:coreProperties>
</file>