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28" y="-648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tanaka_sale_template_4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Macintosh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5</cp:revision>
  <dcterms:created xsi:type="dcterms:W3CDTF">2018-11-22T07:31:35Z</dcterms:created>
  <dcterms:modified xsi:type="dcterms:W3CDTF">2018-12-18T07:28:57Z</dcterms:modified>
</cp:coreProperties>
</file>