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3716000" cy="24387175"/>
  <p:notesSz cx="6858000" cy="9144000"/>
  <p:defaultTextStyle>
    <a:defPPr>
      <a:defRPr lang="ja-JP"/>
    </a:defPPr>
    <a:lvl1pPr marL="0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1" d="100"/>
          <a:sy n="41" d="100"/>
        </p:scale>
        <p:origin x="-3040" y="-136"/>
      </p:cViewPr>
      <p:guideLst>
        <p:guide orient="horz" pos="7681"/>
        <p:guide pos="43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28700" y="7575833"/>
            <a:ext cx="11658600" cy="522743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57400" y="13819399"/>
            <a:ext cx="9601200" cy="623227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4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3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1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20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9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7574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1643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4916150" y="3471787"/>
            <a:ext cx="4629150" cy="7399701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28700" y="3471787"/>
            <a:ext cx="13658850" cy="7399701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8777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5903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83470" y="15671020"/>
            <a:ext cx="11658600" cy="4843564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83470" y="10336327"/>
            <a:ext cx="11658600" cy="5334693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63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727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91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455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319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183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2047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911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8746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28700" y="20232325"/>
            <a:ext cx="9144000" cy="57236476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401300" y="20232325"/>
            <a:ext cx="9144000" cy="57236476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3786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5800" y="5458890"/>
            <a:ext cx="6060282" cy="2275006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85800" y="7733896"/>
            <a:ext cx="6060282" cy="14050853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967538" y="5458890"/>
            <a:ext cx="6062663" cy="2275006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967538" y="7733896"/>
            <a:ext cx="6062663" cy="14050853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005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6123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9610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1" y="970971"/>
            <a:ext cx="4512470" cy="4132271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62575" y="970973"/>
            <a:ext cx="7667625" cy="20813778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5801" y="5103244"/>
            <a:ext cx="4512470" cy="16681507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40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88432" y="17071022"/>
            <a:ext cx="8229600" cy="2015331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688432" y="2179039"/>
            <a:ext cx="8229600" cy="14632305"/>
          </a:xfrm>
        </p:spPr>
        <p:txBody>
          <a:bodyPr/>
          <a:lstStyle>
            <a:lvl1pPr marL="0" indent="0">
              <a:buNone/>
              <a:defRPr sz="7600"/>
            </a:lvl1pPr>
            <a:lvl2pPr marL="1088639" indent="0">
              <a:buNone/>
              <a:defRPr sz="6700"/>
            </a:lvl2pPr>
            <a:lvl3pPr marL="2177278" indent="0">
              <a:buNone/>
              <a:defRPr sz="5700"/>
            </a:lvl3pPr>
            <a:lvl4pPr marL="3265917" indent="0">
              <a:buNone/>
              <a:defRPr sz="4800"/>
            </a:lvl4pPr>
            <a:lvl5pPr marL="4354556" indent="0">
              <a:buNone/>
              <a:defRPr sz="4800"/>
            </a:lvl5pPr>
            <a:lvl6pPr marL="5443195" indent="0">
              <a:buNone/>
              <a:defRPr sz="4800"/>
            </a:lvl6pPr>
            <a:lvl7pPr marL="6531834" indent="0">
              <a:buNone/>
              <a:defRPr sz="4800"/>
            </a:lvl7pPr>
            <a:lvl8pPr marL="7620472" indent="0">
              <a:buNone/>
              <a:defRPr sz="4800"/>
            </a:lvl8pPr>
            <a:lvl9pPr marL="8709111" indent="0">
              <a:buNone/>
              <a:defRPr sz="4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688432" y="19086353"/>
            <a:ext cx="8229600" cy="2862104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6023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  <a:prstGeom prst="rect">
            <a:avLst/>
          </a:prstGeom>
        </p:spPr>
        <p:txBody>
          <a:bodyPr vert="horz" lIns="217728" tIns="108864" rIns="217728" bIns="108864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5800" y="5690343"/>
            <a:ext cx="12344400" cy="16094408"/>
          </a:xfrm>
          <a:prstGeom prst="rect">
            <a:avLst/>
          </a:prstGeom>
        </p:spPr>
        <p:txBody>
          <a:bodyPr vert="horz" lIns="217728" tIns="108864" rIns="217728" bIns="108864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 descr="tanaka_sale_template_3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716000" cy="243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753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8639" rtl="0" eaLnBrk="1" latinLnBrk="0" hangingPunct="1">
        <a:spcBef>
          <a:spcPct val="0"/>
        </a:spcBef>
        <a:buNone/>
        <a:defRPr kumimoji="1"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479" indent="-816479" algn="l" defTabSz="1088639" rtl="0" eaLnBrk="1" latinLnBrk="0" hangingPunct="1">
        <a:spcBef>
          <a:spcPct val="20000"/>
        </a:spcBef>
        <a:buFont typeface="Arial"/>
        <a:buChar char="•"/>
        <a:defRPr kumimoji="1"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9038" indent="-680399" algn="l" defTabSz="1088639" rtl="0" eaLnBrk="1" latinLnBrk="0" hangingPunct="1">
        <a:spcBef>
          <a:spcPct val="20000"/>
        </a:spcBef>
        <a:buFont typeface="Arial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597" indent="-544319" algn="l" defTabSz="1088639" rtl="0" eaLnBrk="1" latinLnBrk="0" hangingPunct="1">
        <a:spcBef>
          <a:spcPct val="20000"/>
        </a:spcBef>
        <a:buFont typeface="Arial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236" indent="-544319" algn="l" defTabSz="1088639" rtl="0" eaLnBrk="1" latinLnBrk="0" hangingPunct="1">
        <a:spcBef>
          <a:spcPct val="20000"/>
        </a:spcBef>
        <a:buFont typeface="Arial"/>
        <a:buChar char="–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875" indent="-544319" algn="l" defTabSz="1088639" rtl="0" eaLnBrk="1" latinLnBrk="0" hangingPunct="1">
        <a:spcBef>
          <a:spcPct val="20000"/>
        </a:spcBef>
        <a:buFont typeface="Arial"/>
        <a:buChar char="»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7514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6153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4792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3431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639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7278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917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556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3195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1834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20472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9111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7262413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ttdesign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 TTD1026A</cp:lastModifiedBy>
  <cp:revision>3</cp:revision>
  <dcterms:created xsi:type="dcterms:W3CDTF">2018-11-22T07:41:50Z</dcterms:created>
  <dcterms:modified xsi:type="dcterms:W3CDTF">2018-12-18T07:29:31Z</dcterms:modified>
</cp:coreProperties>
</file>