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-3040" y="-136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event_template_09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3</cp:revision>
  <dcterms:created xsi:type="dcterms:W3CDTF">2018-11-22T07:41:50Z</dcterms:created>
  <dcterms:modified xsi:type="dcterms:W3CDTF">2018-12-18T07:43:51Z</dcterms:modified>
</cp:coreProperties>
</file>