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4387175" cy="13716000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128" y="-440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C4711-BDAC-5A4A-A9F7-39E5BC4A1F6C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E9817-FD54-8B4D-B556-03CBF471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74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E9817-FD54-8B4D-B556-03CBF471775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531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49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83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157006" y="1098550"/>
            <a:ext cx="14632305" cy="234061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51625" y="1098550"/>
            <a:ext cx="43498930" cy="234061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21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71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39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51623" y="6400801"/>
            <a:ext cx="29065619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723696" y="6400801"/>
            <a:ext cx="29065616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60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3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9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44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71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55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season_template_01_横型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366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</Words>
  <Application>Microsoft Macintosh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TTD030</cp:lastModifiedBy>
  <cp:revision>5</cp:revision>
  <dcterms:created xsi:type="dcterms:W3CDTF">2018-11-22T07:31:35Z</dcterms:created>
  <dcterms:modified xsi:type="dcterms:W3CDTF">2018-12-13T08:26:22Z</dcterms:modified>
</cp:coreProperties>
</file>