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3096" y="-1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season_template_01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TTD030</cp:lastModifiedBy>
  <cp:revision>3</cp:revision>
  <dcterms:created xsi:type="dcterms:W3CDTF">2018-11-22T07:41:50Z</dcterms:created>
  <dcterms:modified xsi:type="dcterms:W3CDTF">2018-12-13T08:25:51Z</dcterms:modified>
</cp:coreProperties>
</file>