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24387175" cy="13716000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0" d="100"/>
          <a:sy n="60" d="100"/>
        </p:scale>
        <p:origin x="-128" y="-440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0C4711-BDAC-5A4A-A9F7-39E5BC4A1F6C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EE9817-FD54-8B4D-B556-03CBF4717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742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EE9817-FD54-8B4D-B556-03CBF4717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531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49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5830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218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710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1399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60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5323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9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444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7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550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 vert="horz" lIns="217728" tIns="108864" rIns="217728" bIns="10886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horz" lIns="217728" tIns="108864" rIns="217728" bIns="10886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l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ct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7" name="図 6" descr="season_template_01_横型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75" y="0"/>
            <a:ext cx="24384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4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83665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</Words>
  <Application>Microsoft Macintosh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 TTD030</cp:lastModifiedBy>
  <cp:revision>5</cp:revision>
  <dcterms:created xsi:type="dcterms:W3CDTF">2018-11-22T07:31:35Z</dcterms:created>
  <dcterms:modified xsi:type="dcterms:W3CDTF">2018-12-13T08:26:22Z</dcterms:modified>
</cp:coreProperties>
</file>

<file path=docProps/thumbnail.jpeg>
</file>