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24387175" cy="13716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12" autoAdjust="0"/>
    <p:restoredTop sz="94660"/>
  </p:normalViewPr>
  <p:slideViewPr>
    <p:cSldViewPr snapToGrid="0">
      <p:cViewPr varScale="1">
        <p:scale>
          <a:sx n="38" d="100"/>
          <a:sy n="38" d="100"/>
        </p:scale>
        <p:origin x="126" y="54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397" y="2244726"/>
            <a:ext cx="18290381" cy="4775200"/>
          </a:xfrm>
        </p:spPr>
        <p:txBody>
          <a:bodyPr anchor="b"/>
          <a:lstStyle>
            <a:lvl1pPr algn="ctr">
              <a:defRPr sz="12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397" y="7204076"/>
            <a:ext cx="18290381" cy="3311524"/>
          </a:xfrm>
        </p:spPr>
        <p:txBody>
          <a:bodyPr/>
          <a:lstStyle>
            <a:lvl1pPr marL="0" indent="0" algn="ctr">
              <a:buNone/>
              <a:defRPr sz="4800"/>
            </a:lvl1pPr>
            <a:lvl2pPr marL="914400" indent="0" algn="ctr">
              <a:buNone/>
              <a:defRPr sz="4000"/>
            </a:lvl2pPr>
            <a:lvl3pPr marL="1828800" indent="0" algn="ctr">
              <a:buNone/>
              <a:defRPr sz="3600"/>
            </a:lvl3pPr>
            <a:lvl4pPr marL="2743200" indent="0" algn="ctr">
              <a:buNone/>
              <a:defRPr sz="3200"/>
            </a:lvl4pPr>
            <a:lvl5pPr marL="3657600" indent="0" algn="ctr">
              <a:buNone/>
              <a:defRPr sz="3200"/>
            </a:lvl5pPr>
            <a:lvl6pPr marL="4572000" indent="0" algn="ctr">
              <a:buNone/>
              <a:defRPr sz="3200"/>
            </a:lvl6pPr>
            <a:lvl7pPr marL="5486400" indent="0" algn="ctr">
              <a:buNone/>
              <a:defRPr sz="3200"/>
            </a:lvl7pPr>
            <a:lvl8pPr marL="6400800" indent="0" algn="ctr">
              <a:buNone/>
              <a:defRPr sz="3200"/>
            </a:lvl8pPr>
            <a:lvl9pPr marL="7315200" indent="0" algn="ctr">
              <a:buNone/>
              <a:defRPr sz="3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1795B-8228-428D-BE37-C1F74BD53EAF}" type="datetimeFigureOut">
              <a:rPr kumimoji="1" lang="ja-JP" altLang="en-US" smtClean="0"/>
              <a:t>2019/12/28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3AC29-5B38-4D48-B448-F7DC591121F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524418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1795B-8228-428D-BE37-C1F74BD53EAF}" type="datetimeFigureOut">
              <a:rPr kumimoji="1" lang="ja-JP" altLang="en-US" smtClean="0"/>
              <a:t>2019/12/28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3AC29-5B38-4D48-B448-F7DC591121F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947257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7452072" y="730250"/>
            <a:ext cx="5258485" cy="11623676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676618" y="730250"/>
            <a:ext cx="15470614" cy="11623676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1795B-8228-428D-BE37-C1F74BD53EAF}" type="datetimeFigureOut">
              <a:rPr kumimoji="1" lang="ja-JP" altLang="en-US" smtClean="0"/>
              <a:t>2019/12/28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3AC29-5B38-4D48-B448-F7DC591121F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155171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1795B-8228-428D-BE37-C1F74BD53EAF}" type="datetimeFigureOut">
              <a:rPr kumimoji="1" lang="ja-JP" altLang="en-US" smtClean="0"/>
              <a:t>2019/12/28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3AC29-5B38-4D48-B448-F7DC591121F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544868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63917" y="3419477"/>
            <a:ext cx="21033938" cy="5705474"/>
          </a:xfrm>
        </p:spPr>
        <p:txBody>
          <a:bodyPr anchor="b"/>
          <a:lstStyle>
            <a:lvl1pPr>
              <a:defRPr sz="12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63917" y="9178927"/>
            <a:ext cx="21033938" cy="3000374"/>
          </a:xfrm>
        </p:spPr>
        <p:txBody>
          <a:bodyPr/>
          <a:lstStyle>
            <a:lvl1pPr marL="0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1pPr>
            <a:lvl2pPr marL="914400" indent="0">
              <a:buNone/>
              <a:defRPr sz="4000">
                <a:solidFill>
                  <a:schemeClr val="tx1">
                    <a:tint val="75000"/>
                  </a:schemeClr>
                </a:solidFill>
              </a:defRPr>
            </a:lvl2pPr>
            <a:lvl3pPr marL="1828800" indent="0">
              <a:buNone/>
              <a:defRPr sz="3600">
                <a:solidFill>
                  <a:schemeClr val="tx1">
                    <a:tint val="75000"/>
                  </a:schemeClr>
                </a:solidFill>
              </a:defRPr>
            </a:lvl3pPr>
            <a:lvl4pPr marL="2743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4pPr>
            <a:lvl5pPr marL="36576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5pPr>
            <a:lvl6pPr marL="45720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6pPr>
            <a:lvl7pPr marL="54864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7pPr>
            <a:lvl8pPr marL="64008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8pPr>
            <a:lvl9pPr marL="7315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1795B-8228-428D-BE37-C1F74BD53EAF}" type="datetimeFigureOut">
              <a:rPr kumimoji="1" lang="ja-JP" altLang="en-US" smtClean="0"/>
              <a:t>2019/12/28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3AC29-5B38-4D48-B448-F7DC591121F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364563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76618" y="3651250"/>
            <a:ext cx="10364549" cy="870267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346008" y="3651250"/>
            <a:ext cx="10364549" cy="870267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1795B-8228-428D-BE37-C1F74BD53EAF}" type="datetimeFigureOut">
              <a:rPr kumimoji="1" lang="ja-JP" altLang="en-US" smtClean="0"/>
              <a:t>2019/12/28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3AC29-5B38-4D48-B448-F7DC591121F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960307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795" y="730251"/>
            <a:ext cx="21033938" cy="2651126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9796" y="3362326"/>
            <a:ext cx="10316917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79796" y="5010150"/>
            <a:ext cx="10316917" cy="736917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2346007" y="3362326"/>
            <a:ext cx="10367726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2346007" y="5010150"/>
            <a:ext cx="10367726" cy="736917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1795B-8228-428D-BE37-C1F74BD53EAF}" type="datetimeFigureOut">
              <a:rPr kumimoji="1" lang="ja-JP" altLang="en-US" smtClean="0"/>
              <a:t>2019/12/28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3AC29-5B38-4D48-B448-F7DC591121F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555978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1795B-8228-428D-BE37-C1F74BD53EAF}" type="datetimeFigureOut">
              <a:rPr kumimoji="1" lang="ja-JP" altLang="en-US" smtClean="0"/>
              <a:t>2019/12/28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3AC29-5B38-4D48-B448-F7DC591121F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638686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1795B-8228-428D-BE37-C1F74BD53EAF}" type="datetimeFigureOut">
              <a:rPr kumimoji="1" lang="ja-JP" altLang="en-US" smtClean="0"/>
              <a:t>2019/12/28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3AC29-5B38-4D48-B448-F7DC591121F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411905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796" y="914400"/>
            <a:ext cx="7865498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367726" y="1974851"/>
            <a:ext cx="12346007" cy="9747250"/>
          </a:xfrm>
        </p:spPr>
        <p:txBody>
          <a:bodyPr/>
          <a:lstStyle>
            <a:lvl1pPr>
              <a:defRPr sz="6400"/>
            </a:lvl1pPr>
            <a:lvl2pPr>
              <a:defRPr sz="5600"/>
            </a:lvl2pPr>
            <a:lvl3pPr>
              <a:defRPr sz="4800"/>
            </a:lvl3pPr>
            <a:lvl4pPr>
              <a:defRPr sz="4000"/>
            </a:lvl4pPr>
            <a:lvl5pPr>
              <a:defRPr sz="4000"/>
            </a:lvl5pPr>
            <a:lvl6pPr>
              <a:defRPr sz="4000"/>
            </a:lvl6pPr>
            <a:lvl7pPr>
              <a:defRPr sz="4000"/>
            </a:lvl7pPr>
            <a:lvl8pPr>
              <a:defRPr sz="4000"/>
            </a:lvl8pPr>
            <a:lvl9pPr>
              <a:defRPr sz="4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796" y="4114800"/>
            <a:ext cx="7865498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1795B-8228-428D-BE37-C1F74BD53EAF}" type="datetimeFigureOut">
              <a:rPr kumimoji="1" lang="ja-JP" altLang="en-US" smtClean="0"/>
              <a:t>2019/12/28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3AC29-5B38-4D48-B448-F7DC591121F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985341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796" y="914400"/>
            <a:ext cx="7865498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367726" y="1974851"/>
            <a:ext cx="12346007" cy="9747250"/>
          </a:xfrm>
        </p:spPr>
        <p:txBody>
          <a:bodyPr anchor="t"/>
          <a:lstStyle>
            <a:lvl1pPr marL="0" indent="0">
              <a:buNone/>
              <a:defRPr sz="6400"/>
            </a:lvl1pPr>
            <a:lvl2pPr marL="914400" indent="0">
              <a:buNone/>
              <a:defRPr sz="5600"/>
            </a:lvl2pPr>
            <a:lvl3pPr marL="1828800" indent="0">
              <a:buNone/>
              <a:defRPr sz="4800"/>
            </a:lvl3pPr>
            <a:lvl4pPr marL="2743200" indent="0">
              <a:buNone/>
              <a:defRPr sz="4000"/>
            </a:lvl4pPr>
            <a:lvl5pPr marL="3657600" indent="0">
              <a:buNone/>
              <a:defRPr sz="4000"/>
            </a:lvl5pPr>
            <a:lvl6pPr marL="4572000" indent="0">
              <a:buNone/>
              <a:defRPr sz="4000"/>
            </a:lvl6pPr>
            <a:lvl7pPr marL="5486400" indent="0">
              <a:buNone/>
              <a:defRPr sz="4000"/>
            </a:lvl7pPr>
            <a:lvl8pPr marL="6400800" indent="0">
              <a:buNone/>
              <a:defRPr sz="4000"/>
            </a:lvl8pPr>
            <a:lvl9pPr marL="7315200" indent="0">
              <a:buNone/>
              <a:defRPr sz="4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796" y="4114800"/>
            <a:ext cx="7865498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1795B-8228-428D-BE37-C1F74BD53EAF}" type="datetimeFigureOut">
              <a:rPr kumimoji="1" lang="ja-JP" altLang="en-US" smtClean="0"/>
              <a:t>2019/12/28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3AC29-5B38-4D48-B448-F7DC591121F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067610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76619" y="730251"/>
            <a:ext cx="21033938" cy="26511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6619" y="3651250"/>
            <a:ext cx="21033938" cy="87026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676618" y="12712701"/>
            <a:ext cx="5487114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81795B-8228-428D-BE37-C1F74BD53EAF}" type="datetimeFigureOut">
              <a:rPr kumimoji="1" lang="ja-JP" altLang="en-US" smtClean="0"/>
              <a:t>2019/12/28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078252" y="12712701"/>
            <a:ext cx="8230672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7223443" y="12712701"/>
            <a:ext cx="5487114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33AC29-5B38-4D48-B448-F7DC591121F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16290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828800" rtl="0" eaLnBrk="1" latinLnBrk="0" hangingPunct="1">
        <a:lnSpc>
          <a:spcPct val="90000"/>
        </a:lnSpc>
        <a:spcBef>
          <a:spcPct val="0"/>
        </a:spcBef>
        <a:buNone/>
        <a:defRPr kumimoji="1" sz="8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1828800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Char char="•"/>
        <a:defRPr kumimoji="1" sz="5600" kern="1200">
          <a:solidFill>
            <a:schemeClr val="tx1"/>
          </a:solidFill>
          <a:latin typeface="+mn-lt"/>
          <a:ea typeface="+mn-ea"/>
          <a:cs typeface="+mn-cs"/>
        </a:defRPr>
      </a:lvl1pPr>
      <a:lvl2pPr marL="1371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4800" kern="1200">
          <a:solidFill>
            <a:schemeClr val="tx1"/>
          </a:solidFill>
          <a:latin typeface="+mn-lt"/>
          <a:ea typeface="+mn-ea"/>
          <a:cs typeface="+mn-cs"/>
        </a:defRPr>
      </a:lvl2pPr>
      <a:lvl3pPr marL="2286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4000" kern="1200">
          <a:solidFill>
            <a:schemeClr val="tx1"/>
          </a:solidFill>
          <a:latin typeface="+mn-lt"/>
          <a:ea typeface="+mn-ea"/>
          <a:cs typeface="+mn-cs"/>
        </a:defRPr>
      </a:lvl3pPr>
      <a:lvl4pPr marL="3200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41148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50292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943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858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772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28800" rtl="0" eaLnBrk="1" latinLnBrk="0" hangingPunct="1"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algn="l" defTabSz="1828800" rtl="0" eaLnBrk="1" latinLnBrk="0" hangingPunct="1"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800" algn="l" defTabSz="1828800" rtl="0" eaLnBrk="1" latinLnBrk="0" hangingPunct="1"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743200" algn="l" defTabSz="1828800" rtl="0" eaLnBrk="1" latinLnBrk="0" hangingPunct="1"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57600" algn="l" defTabSz="1828800" rtl="0" eaLnBrk="1" latinLnBrk="0" hangingPunct="1"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572000" algn="l" defTabSz="1828800" rtl="0" eaLnBrk="1" latinLnBrk="0" hangingPunct="1"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486400" algn="l" defTabSz="1828800" rtl="0" eaLnBrk="1" latinLnBrk="0" hangingPunct="1"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400800" algn="l" defTabSz="1828800" rtl="0" eaLnBrk="1" latinLnBrk="0" hangingPunct="1"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315200" algn="l" defTabSz="1828800" rtl="0" eaLnBrk="1" latinLnBrk="0" hangingPunct="1"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5A47AF0-4227-41C9-95D8-F5D90BDC35F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396" y="1955800"/>
            <a:ext cx="18290381" cy="2219326"/>
          </a:xfrm>
        </p:spPr>
        <p:txBody>
          <a:bodyPr>
            <a:normAutofit/>
          </a:bodyPr>
          <a:lstStyle/>
          <a:p>
            <a:r>
              <a:rPr kumimoji="1" lang="ja-JP" altLang="en-US" sz="11500" dirty="0">
                <a:solidFill>
                  <a:srgbClr val="C00000"/>
                </a:solidFill>
                <a:latin typeface="MS UI Gothic" panose="020B0600070205080204" pitchFamily="50" charset="-128"/>
                <a:ea typeface="MS UI Gothic" panose="020B0600070205080204" pitchFamily="50" charset="-128"/>
              </a:rPr>
              <a:t>お知らせ</a:t>
            </a:r>
            <a:endParaRPr kumimoji="1" lang="ja-JP" altLang="en-US" sz="30000" dirty="0">
              <a:solidFill>
                <a:srgbClr val="C00000"/>
              </a:solidFill>
              <a:latin typeface="MS UI Gothic" panose="020B0600070205080204" pitchFamily="50" charset="-128"/>
              <a:ea typeface="MS UI Gothic" panose="020B0600070205080204" pitchFamily="50" charset="-128"/>
            </a:endParaRP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F14FDF3D-F712-4069-96BE-8EB9B78C8E8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396" y="5756276"/>
            <a:ext cx="18290381" cy="4378324"/>
          </a:xfrm>
        </p:spPr>
        <p:txBody>
          <a:bodyPr>
            <a:normAutofit/>
          </a:bodyPr>
          <a:lstStyle/>
          <a:p>
            <a:pPr algn="l"/>
            <a:r>
              <a:rPr kumimoji="1" lang="en-US" altLang="ja-JP" sz="4000" b="1" dirty="0">
                <a:solidFill>
                  <a:schemeClr val="bg2">
                    <a:lumMod val="50000"/>
                  </a:schemeClr>
                </a:solidFill>
              </a:rPr>
              <a:t>2020</a:t>
            </a:r>
            <a:r>
              <a:rPr kumimoji="1" lang="ja-JP" altLang="en-US" sz="4000" b="1" dirty="0">
                <a:solidFill>
                  <a:schemeClr val="bg2">
                    <a:lumMod val="50000"/>
                  </a:schemeClr>
                </a:solidFill>
              </a:rPr>
              <a:t>年</a:t>
            </a:r>
            <a:r>
              <a:rPr lang="en-US" altLang="ja-JP" sz="4000" b="1" dirty="0">
                <a:solidFill>
                  <a:schemeClr val="bg2">
                    <a:lumMod val="50000"/>
                  </a:schemeClr>
                </a:solidFill>
              </a:rPr>
              <a:t>1</a:t>
            </a:r>
            <a:r>
              <a:rPr lang="ja-JP" altLang="en-US" sz="4000" b="1" dirty="0">
                <a:solidFill>
                  <a:schemeClr val="bg2">
                    <a:lumMod val="50000"/>
                  </a:schemeClr>
                </a:solidFill>
              </a:rPr>
              <a:t>月</a:t>
            </a:r>
            <a:r>
              <a:rPr lang="en-US" altLang="ja-JP" sz="4000" b="1" dirty="0">
                <a:solidFill>
                  <a:schemeClr val="bg2">
                    <a:lumMod val="50000"/>
                  </a:schemeClr>
                </a:solidFill>
              </a:rPr>
              <a:t>20</a:t>
            </a:r>
            <a:r>
              <a:rPr lang="ja-JP" altLang="en-US" sz="4000" b="1" dirty="0">
                <a:solidFill>
                  <a:schemeClr val="bg2">
                    <a:lumMod val="50000"/>
                  </a:schemeClr>
                </a:solidFill>
              </a:rPr>
              <a:t>日～</a:t>
            </a:r>
            <a:r>
              <a:rPr lang="en-US" altLang="ja-JP" sz="4000" b="1" dirty="0">
                <a:solidFill>
                  <a:schemeClr val="bg2">
                    <a:lumMod val="50000"/>
                  </a:schemeClr>
                </a:solidFill>
              </a:rPr>
              <a:t>23</a:t>
            </a:r>
            <a:r>
              <a:rPr lang="ja-JP" altLang="en-US" sz="4000" b="1" dirty="0">
                <a:solidFill>
                  <a:schemeClr val="bg2">
                    <a:lumMod val="50000"/>
                  </a:schemeClr>
                </a:solidFill>
              </a:rPr>
              <a:t>日まで</a:t>
            </a:r>
          </a:p>
          <a:p>
            <a:pPr algn="l"/>
            <a:r>
              <a:rPr kumimoji="1" lang="ja-JP" altLang="en-US" sz="4000" b="1" dirty="0">
                <a:solidFill>
                  <a:schemeClr val="bg2">
                    <a:lumMod val="50000"/>
                  </a:schemeClr>
                </a:solidFill>
              </a:rPr>
              <a:t>都合によりお休みさせていただきます。</a:t>
            </a:r>
          </a:p>
          <a:p>
            <a:pPr algn="l"/>
            <a:endParaRPr lang="ja-JP" altLang="en-US" sz="4000" b="1" dirty="0">
              <a:solidFill>
                <a:schemeClr val="bg2">
                  <a:lumMod val="50000"/>
                </a:schemeClr>
              </a:solidFill>
            </a:endParaRPr>
          </a:p>
          <a:p>
            <a:pPr algn="l"/>
            <a:r>
              <a:rPr kumimoji="1" lang="en-US" altLang="ja-JP" sz="4000" b="1" dirty="0">
                <a:solidFill>
                  <a:schemeClr val="bg2">
                    <a:lumMod val="50000"/>
                  </a:schemeClr>
                </a:solidFill>
              </a:rPr>
              <a:t>24</a:t>
            </a:r>
            <a:r>
              <a:rPr kumimoji="1" lang="ja-JP" altLang="en-US" sz="4000" b="1" dirty="0">
                <a:solidFill>
                  <a:schemeClr val="bg2">
                    <a:lumMod val="50000"/>
                  </a:schemeClr>
                </a:solidFill>
              </a:rPr>
              <a:t>日より通常通り営業いたします。</a:t>
            </a:r>
          </a:p>
          <a:p>
            <a:pPr algn="l"/>
            <a:r>
              <a:rPr kumimoji="1" lang="ja-JP" altLang="en-US" sz="4000" b="1" dirty="0">
                <a:solidFill>
                  <a:schemeClr val="bg2">
                    <a:lumMod val="50000"/>
                  </a:schemeClr>
                </a:solidFill>
              </a:rPr>
              <a:t>宜しくお願いいたします。</a:t>
            </a:r>
          </a:p>
        </p:txBody>
      </p:sp>
    </p:spTree>
    <p:extLst>
      <p:ext uri="{BB962C8B-B14F-4D97-AF65-F5344CB8AC3E}">
        <p14:creationId xmlns:p14="http://schemas.microsoft.com/office/powerpoint/2010/main" val="172411928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</TotalTime>
  <Words>30</Words>
  <Application>Microsoft Office PowerPoint</Application>
  <PresentationFormat>ユーザー設定</PresentationFormat>
  <Paragraphs>6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MS UI Gothic</vt:lpstr>
      <vt:lpstr>Arial</vt:lpstr>
      <vt:lpstr>Calibri</vt:lpstr>
      <vt:lpstr>Calibri Light</vt:lpstr>
      <vt:lpstr>Office テーマ</vt:lpstr>
      <vt:lpstr>お知らせ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Café TTよりお知らせ</dc:title>
  <dc:creator>TTDESIGN</dc:creator>
  <cp:lastModifiedBy>TTDESIGN</cp:lastModifiedBy>
  <cp:revision>2</cp:revision>
  <dcterms:created xsi:type="dcterms:W3CDTF">2019-12-28T06:46:12Z</dcterms:created>
  <dcterms:modified xsi:type="dcterms:W3CDTF">2019-12-28T06:56:10Z</dcterms:modified>
</cp:coreProperties>
</file>