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2" autoAdjust="0"/>
    <p:restoredTop sz="94660"/>
  </p:normalViewPr>
  <p:slideViewPr>
    <p:cSldViewPr snapToGrid="0">
      <p:cViewPr varScale="1">
        <p:scale>
          <a:sx n="27" d="100"/>
          <a:sy n="27" d="100"/>
        </p:scale>
        <p:origin x="188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132979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24497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03027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38067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65454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1931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833889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1631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9405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29648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82391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B785B3-6EC7-40B5-A42B-92970D36F3E0}" type="datetimeFigureOut">
              <a:rPr kumimoji="1" lang="ja-JP" altLang="en-US" smtClean="0"/>
              <a:t>2019/12/28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DD2E27-8E42-4703-8D93-7CCFF44A59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690643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>
            <a:extLst>
              <a:ext uri="{FF2B5EF4-FFF2-40B4-BE49-F238E27FC236}">
                <a16:creationId xmlns:a16="http://schemas.microsoft.com/office/drawing/2014/main" id="{C149DE7F-1AE0-4A5E-9E55-2E305ECA0A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65830" y="3035808"/>
            <a:ext cx="11984340" cy="2121408"/>
          </a:xfrm>
        </p:spPr>
        <p:txBody>
          <a:bodyPr/>
          <a:lstStyle/>
          <a:p>
            <a:r>
              <a:rPr kumimoji="1" lang="ja-JP" altLang="en-US" sz="6600" dirty="0">
                <a:solidFill>
                  <a:srgbClr val="C00000"/>
                </a:solidFill>
                <a:latin typeface="MS UI Gothic" panose="020B0600070205080204" pitchFamily="50" charset="-128"/>
                <a:ea typeface="MS UI Gothic" panose="020B0600070205080204" pitchFamily="50" charset="-128"/>
              </a:rPr>
              <a:t>お知らせ</a:t>
            </a:r>
            <a:endParaRPr kumimoji="1" lang="ja-JP" altLang="en-US" dirty="0">
              <a:solidFill>
                <a:srgbClr val="C00000"/>
              </a:solidFill>
              <a:latin typeface="MS UI Gothic" panose="020B0600070205080204" pitchFamily="50" charset="-128"/>
              <a:ea typeface="MS UI Gothic" panose="020B0600070205080204" pitchFamily="50" charset="-128"/>
            </a:endParaRPr>
          </a:p>
        </p:txBody>
      </p:sp>
      <p:sp>
        <p:nvSpPr>
          <p:cNvPr id="5" name="字幕 2">
            <a:extLst>
              <a:ext uri="{FF2B5EF4-FFF2-40B4-BE49-F238E27FC236}">
                <a16:creationId xmlns:a16="http://schemas.microsoft.com/office/drawing/2014/main" id="{7AC5218A-CCCC-4F57-9159-9E9E5D2FD9B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65830" y="6900907"/>
            <a:ext cx="11984340" cy="4723555"/>
          </a:xfrm>
        </p:spPr>
        <p:txBody>
          <a:bodyPr>
            <a:normAutofit/>
          </a:bodyPr>
          <a:lstStyle/>
          <a:p>
            <a:r>
              <a:rPr kumimoji="1" lang="en-US" altLang="ja-JP" sz="4800" b="1" dirty="0">
                <a:solidFill>
                  <a:schemeClr val="bg2">
                    <a:lumMod val="50000"/>
                  </a:schemeClr>
                </a:solidFill>
              </a:rPr>
              <a:t>2020</a:t>
            </a:r>
            <a:r>
              <a:rPr kumimoji="1" lang="ja-JP" altLang="en-US" sz="4800" b="1" dirty="0">
                <a:solidFill>
                  <a:schemeClr val="bg2">
                    <a:lumMod val="50000"/>
                  </a:schemeClr>
                </a:solidFill>
              </a:rPr>
              <a:t>年</a:t>
            </a:r>
            <a:r>
              <a:rPr lang="en-US" altLang="ja-JP" sz="4800" b="1" dirty="0">
                <a:solidFill>
                  <a:schemeClr val="bg2">
                    <a:lumMod val="50000"/>
                  </a:schemeClr>
                </a:solidFill>
              </a:rPr>
              <a:t>1</a:t>
            </a:r>
            <a:r>
              <a:rPr lang="ja-JP" altLang="en-US" sz="4800" b="1" dirty="0">
                <a:solidFill>
                  <a:schemeClr val="bg2">
                    <a:lumMod val="50000"/>
                  </a:schemeClr>
                </a:solidFill>
              </a:rPr>
              <a:t>月</a:t>
            </a:r>
            <a:r>
              <a:rPr lang="en-US" altLang="ja-JP" sz="4800" b="1" dirty="0">
                <a:solidFill>
                  <a:schemeClr val="bg2">
                    <a:lumMod val="50000"/>
                  </a:schemeClr>
                </a:solidFill>
              </a:rPr>
              <a:t>20</a:t>
            </a:r>
            <a:r>
              <a:rPr lang="ja-JP" altLang="en-US" sz="4800" b="1" dirty="0">
                <a:solidFill>
                  <a:schemeClr val="bg2">
                    <a:lumMod val="50000"/>
                  </a:schemeClr>
                </a:solidFill>
              </a:rPr>
              <a:t>日～</a:t>
            </a:r>
            <a:r>
              <a:rPr lang="en-US" altLang="ja-JP" sz="4800" b="1" dirty="0">
                <a:solidFill>
                  <a:schemeClr val="bg2">
                    <a:lumMod val="50000"/>
                  </a:schemeClr>
                </a:solidFill>
              </a:rPr>
              <a:t>23</a:t>
            </a:r>
            <a:r>
              <a:rPr lang="ja-JP" altLang="en-US" sz="4800" b="1" dirty="0">
                <a:solidFill>
                  <a:schemeClr val="bg2">
                    <a:lumMod val="50000"/>
                  </a:schemeClr>
                </a:solidFill>
              </a:rPr>
              <a:t>日まで</a:t>
            </a:r>
          </a:p>
          <a:p>
            <a:r>
              <a:rPr kumimoji="1" lang="ja-JP" altLang="en-US" sz="4800" b="1" dirty="0">
                <a:solidFill>
                  <a:schemeClr val="bg2">
                    <a:lumMod val="50000"/>
                  </a:schemeClr>
                </a:solidFill>
              </a:rPr>
              <a:t>都合によりお休みさせていただきます。</a:t>
            </a:r>
          </a:p>
          <a:p>
            <a:endParaRPr lang="ja-JP" altLang="en-US" sz="4800" b="1" dirty="0">
              <a:solidFill>
                <a:schemeClr val="bg2">
                  <a:lumMod val="50000"/>
                </a:schemeClr>
              </a:solidFill>
            </a:endParaRPr>
          </a:p>
          <a:p>
            <a:r>
              <a:rPr kumimoji="1" lang="en-US" altLang="ja-JP" sz="4800" b="1" dirty="0">
                <a:solidFill>
                  <a:schemeClr val="bg2">
                    <a:lumMod val="50000"/>
                  </a:schemeClr>
                </a:solidFill>
              </a:rPr>
              <a:t>24</a:t>
            </a:r>
            <a:r>
              <a:rPr kumimoji="1" lang="ja-JP" altLang="en-US" sz="4800" b="1" dirty="0">
                <a:solidFill>
                  <a:schemeClr val="bg2">
                    <a:lumMod val="50000"/>
                  </a:schemeClr>
                </a:solidFill>
              </a:rPr>
              <a:t>日より通常通り営業いたします。</a:t>
            </a:r>
          </a:p>
          <a:p>
            <a:r>
              <a:rPr kumimoji="1" lang="ja-JP" altLang="en-US" sz="4800" b="1" dirty="0">
                <a:solidFill>
                  <a:schemeClr val="bg2">
                    <a:lumMod val="50000"/>
                  </a:schemeClr>
                </a:solidFill>
              </a:rPr>
              <a:t>宜しくお願いいたします。</a:t>
            </a:r>
          </a:p>
        </p:txBody>
      </p:sp>
    </p:spTree>
    <p:extLst>
      <p:ext uri="{BB962C8B-B14F-4D97-AF65-F5344CB8AC3E}">
        <p14:creationId xmlns:p14="http://schemas.microsoft.com/office/powerpoint/2010/main" val="20296989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30</Words>
  <Application>Microsoft Office PowerPoint</Application>
  <PresentationFormat>ユーザー設定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MS UI Gothic</vt:lpstr>
      <vt:lpstr>Arial</vt:lpstr>
      <vt:lpstr>Calibri</vt:lpstr>
      <vt:lpstr>Calibri Light</vt:lpstr>
      <vt:lpstr>Office テーマ</vt:lpstr>
      <vt:lpstr>お知らせ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お知らせ</dc:title>
  <dc:creator>TTDESIGN</dc:creator>
  <cp:lastModifiedBy>TTDESIGN</cp:lastModifiedBy>
  <cp:revision>1</cp:revision>
  <dcterms:created xsi:type="dcterms:W3CDTF">2019-12-28T06:53:30Z</dcterms:created>
  <dcterms:modified xsi:type="dcterms:W3CDTF">2019-12-28T06:55:53Z</dcterms:modified>
</cp:coreProperties>
</file>

<file path=docProps/thumbnail.jpeg>
</file>