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29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44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30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80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545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3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38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63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40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964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39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785B3-6EC7-40B5-A42B-92970D36F3E0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D2E27-8E42-4703-8D93-7CCFF44A5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06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149DE7F-1AE0-4A5E-9E55-2E305ECA0A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5830" y="3035808"/>
            <a:ext cx="11984340" cy="2121408"/>
          </a:xfrm>
        </p:spPr>
        <p:txBody>
          <a:bodyPr/>
          <a:lstStyle/>
          <a:p>
            <a:r>
              <a:rPr kumimoji="1" lang="ja-JP" altLang="en-US" sz="6600" dirty="0">
                <a:solidFill>
                  <a:srgbClr val="C0000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お知らせ</a:t>
            </a:r>
            <a:endParaRPr kumimoji="1" lang="ja-JP" altLang="en-US" dirty="0">
              <a:solidFill>
                <a:srgbClr val="C0000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7AC5218A-CCCC-4F57-9159-9E9E5D2FD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5830" y="6900907"/>
            <a:ext cx="11984340" cy="4723555"/>
          </a:xfrm>
        </p:spPr>
        <p:txBody>
          <a:bodyPr>
            <a:normAutofit/>
          </a:bodyPr>
          <a:lstStyle/>
          <a:p>
            <a:r>
              <a:rPr kumimoji="1" lang="en-US" altLang="ja-JP" sz="4800" b="1" dirty="0">
                <a:solidFill>
                  <a:schemeClr val="bg2">
                    <a:lumMod val="50000"/>
                  </a:schemeClr>
                </a:solidFill>
              </a:rPr>
              <a:t>2020</a:t>
            </a:r>
            <a:r>
              <a:rPr kumimoji="1" lang="ja-JP" altLang="en-US" sz="4800" b="1" dirty="0">
                <a:solidFill>
                  <a:schemeClr val="bg2">
                    <a:lumMod val="50000"/>
                  </a:schemeClr>
                </a:solidFill>
              </a:rPr>
              <a:t>年</a:t>
            </a:r>
            <a:r>
              <a:rPr lang="en-US" altLang="ja-JP" sz="4800" b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ja-JP" altLang="en-US" sz="4800" b="1" dirty="0">
                <a:solidFill>
                  <a:schemeClr val="bg2">
                    <a:lumMod val="50000"/>
                  </a:schemeClr>
                </a:solidFill>
              </a:rPr>
              <a:t>月</a:t>
            </a:r>
            <a:r>
              <a:rPr lang="en-US" altLang="ja-JP" sz="4800" b="1" dirty="0">
                <a:solidFill>
                  <a:schemeClr val="bg2">
                    <a:lumMod val="50000"/>
                  </a:schemeClr>
                </a:solidFill>
              </a:rPr>
              <a:t>20</a:t>
            </a:r>
            <a:r>
              <a:rPr lang="ja-JP" altLang="en-US" sz="4800" b="1" dirty="0">
                <a:solidFill>
                  <a:schemeClr val="bg2">
                    <a:lumMod val="50000"/>
                  </a:schemeClr>
                </a:solidFill>
              </a:rPr>
              <a:t>日～</a:t>
            </a:r>
            <a:r>
              <a:rPr lang="en-US" altLang="ja-JP" sz="4800" b="1" dirty="0">
                <a:solidFill>
                  <a:schemeClr val="bg2">
                    <a:lumMod val="50000"/>
                  </a:schemeClr>
                </a:solidFill>
              </a:rPr>
              <a:t>23</a:t>
            </a:r>
            <a:r>
              <a:rPr lang="ja-JP" altLang="en-US" sz="4800" b="1" dirty="0">
                <a:solidFill>
                  <a:schemeClr val="bg2">
                    <a:lumMod val="50000"/>
                  </a:schemeClr>
                </a:solidFill>
              </a:rPr>
              <a:t>日まで</a:t>
            </a:r>
          </a:p>
          <a:p>
            <a:r>
              <a:rPr kumimoji="1" lang="ja-JP" altLang="en-US" sz="4800" b="1" dirty="0">
                <a:solidFill>
                  <a:schemeClr val="bg2">
                    <a:lumMod val="50000"/>
                  </a:schemeClr>
                </a:solidFill>
              </a:rPr>
              <a:t>都合によりお休みさせていただきます。</a:t>
            </a:r>
          </a:p>
          <a:p>
            <a:endParaRPr lang="ja-JP" altLang="en-US" sz="48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kumimoji="1" lang="en-US" altLang="ja-JP" sz="4800" b="1" dirty="0">
                <a:solidFill>
                  <a:schemeClr val="bg2">
                    <a:lumMod val="50000"/>
                  </a:schemeClr>
                </a:solidFill>
              </a:rPr>
              <a:t>24</a:t>
            </a:r>
            <a:r>
              <a:rPr kumimoji="1" lang="ja-JP" altLang="en-US" sz="4800" b="1" dirty="0">
                <a:solidFill>
                  <a:schemeClr val="bg2">
                    <a:lumMod val="50000"/>
                  </a:schemeClr>
                </a:solidFill>
              </a:rPr>
              <a:t>日より通常通り営業いたします。</a:t>
            </a:r>
          </a:p>
          <a:p>
            <a:r>
              <a:rPr kumimoji="1" lang="ja-JP" altLang="en-US" sz="4800" b="1" dirty="0">
                <a:solidFill>
                  <a:schemeClr val="bg2">
                    <a:lumMod val="50000"/>
                  </a:schemeClr>
                </a:solidFill>
              </a:rPr>
              <a:t>宜しくお願いいたします。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202969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30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MS UI Gothic</vt:lpstr>
      <vt:lpstr>Arial</vt:lpstr>
      <vt:lpstr>Calibri</vt:lpstr>
      <vt:lpstr>Calibri Light</vt:lpstr>
      <vt:lpstr>Office テーマ</vt:lpstr>
      <vt:lpstr>お知らせ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お知らせ</dc:title>
  <dc:creator>TTDESIGN</dc:creator>
  <cp:lastModifiedBy>TTDESIGN</cp:lastModifiedBy>
  <cp:revision>1</cp:revision>
  <dcterms:created xsi:type="dcterms:W3CDTF">2019-12-28T06:53:30Z</dcterms:created>
  <dcterms:modified xsi:type="dcterms:W3CDTF">2019-12-28T06:55:53Z</dcterms:modified>
</cp:coreProperties>
</file>