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3716000" cy="24387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2" autoAdjust="0"/>
    <p:restoredTop sz="94660"/>
  </p:normalViewPr>
  <p:slideViewPr>
    <p:cSldViewPr snapToGrid="0">
      <p:cViewPr varScale="1">
        <p:scale>
          <a:sx n="27" d="100"/>
          <a:sy n="27" d="100"/>
        </p:scale>
        <p:origin x="18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1144"/>
            <a:ext cx="11658600" cy="849035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8914"/>
            <a:ext cx="10287000" cy="5887920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87003-C10B-4344-AD4E-20FD90CE060E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4616-E2E5-41BA-AA23-538348BA76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8384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87003-C10B-4344-AD4E-20FD90CE060E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4616-E2E5-41BA-AA23-538348BA76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06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391"/>
            <a:ext cx="2957513" cy="206670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391"/>
            <a:ext cx="8701088" cy="2066700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87003-C10B-4344-AD4E-20FD90CE060E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4616-E2E5-41BA-AA23-538348BA76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8546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87003-C10B-4344-AD4E-20FD90CE060E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4616-E2E5-41BA-AA23-538348BA76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0950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9865"/>
            <a:ext cx="11830050" cy="1014438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20221"/>
            <a:ext cx="11830050" cy="5334693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87003-C10B-4344-AD4E-20FD90CE060E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4616-E2E5-41BA-AA23-538348BA76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953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87003-C10B-4344-AD4E-20FD90CE060E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4616-E2E5-41BA-AA23-538348BA76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4583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396"/>
            <a:ext cx="11830050" cy="47137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8247"/>
            <a:ext cx="5802510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8093"/>
            <a:ext cx="5802510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8247"/>
            <a:ext cx="5831087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8093"/>
            <a:ext cx="5831087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87003-C10B-4344-AD4E-20FD90CE060E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4616-E2E5-41BA-AA23-538348BA76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121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87003-C10B-4344-AD4E-20FD90CE060E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4616-E2E5-41BA-AA23-538348BA76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2159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87003-C10B-4344-AD4E-20FD90CE060E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4616-E2E5-41BA-AA23-538348BA76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5275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1307"/>
            <a:ext cx="6943725" cy="1733070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87003-C10B-4344-AD4E-20FD90CE060E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4616-E2E5-41BA-AA23-538348BA76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4461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1307"/>
            <a:ext cx="6943725" cy="1733070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87003-C10B-4344-AD4E-20FD90CE060E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4616-E2E5-41BA-AA23-538348BA76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9041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396"/>
            <a:ext cx="11830050" cy="4713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1956"/>
            <a:ext cx="11830050" cy="15473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87003-C10B-4344-AD4E-20FD90CE060E}" type="datetimeFigureOut">
              <a:rPr kumimoji="1" lang="ja-JP" altLang="en-US" smtClean="0"/>
              <a:t>2019/12/28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603304"/>
            <a:ext cx="462915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44616-E2E5-41BA-AA23-538348BA76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1797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kumimoji="1"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37B6B145-2429-4454-BE77-DC3ED2117C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46300" y="9001795"/>
            <a:ext cx="9423400" cy="3794126"/>
          </a:xfrm>
        </p:spPr>
        <p:txBody>
          <a:bodyPr/>
          <a:lstStyle/>
          <a:p>
            <a:r>
              <a:rPr kumimoji="1" lang="en-US" altLang="ja-JP" dirty="0">
                <a:solidFill>
                  <a:schemeClr val="bg1"/>
                </a:solidFill>
                <a:latin typeface="Arial Black" panose="020B0A04020102020204" pitchFamily="34" charset="0"/>
              </a:rPr>
              <a:t>Bridal</a:t>
            </a:r>
            <a:br>
              <a:rPr kumimoji="1" lang="en-US" altLang="ja-JP" dirty="0">
                <a:solidFill>
                  <a:schemeClr val="bg1"/>
                </a:solidFill>
                <a:latin typeface="Arial Black" panose="020B0A04020102020204" pitchFamily="34" charset="0"/>
              </a:rPr>
            </a:br>
            <a:r>
              <a:rPr kumimoji="1" lang="en-US" altLang="ja-JP" dirty="0">
                <a:solidFill>
                  <a:schemeClr val="bg1"/>
                </a:solidFill>
                <a:latin typeface="Arial Black" panose="020B0A04020102020204" pitchFamily="34" charset="0"/>
              </a:rPr>
              <a:t>Fair</a:t>
            </a:r>
            <a:endParaRPr kumimoji="1" lang="ja-JP" altLang="en-US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字幕 2">
            <a:extLst>
              <a:ext uri="{FF2B5EF4-FFF2-40B4-BE49-F238E27FC236}">
                <a16:creationId xmlns:a16="http://schemas.microsoft.com/office/drawing/2014/main" id="{44205ECB-4E86-42A5-92CD-1ED7972FB1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68811" y="13050217"/>
            <a:ext cx="7978378" cy="2524986"/>
          </a:xfrm>
        </p:spPr>
        <p:txBody>
          <a:bodyPr/>
          <a:lstStyle/>
          <a:p>
            <a:r>
              <a:rPr kumimoji="1" lang="en-US" altLang="ja-JP" dirty="0">
                <a:solidFill>
                  <a:schemeClr val="bg1"/>
                </a:solidFill>
                <a:latin typeface="Arial Black" panose="020B0A04020102020204" pitchFamily="34" charset="0"/>
              </a:rPr>
              <a:t>2020.1.10</a:t>
            </a:r>
            <a:r>
              <a:rPr kumimoji="1" lang="ja-JP" altLang="en-US" dirty="0">
                <a:solidFill>
                  <a:schemeClr val="bg1"/>
                </a:solidFill>
                <a:latin typeface="Arial Black" panose="020B0A04020102020204" pitchFamily="34" charset="0"/>
              </a:rPr>
              <a:t>～</a:t>
            </a:r>
            <a:r>
              <a:rPr kumimoji="1" lang="en-US" altLang="ja-JP" dirty="0">
                <a:solidFill>
                  <a:schemeClr val="bg1"/>
                </a:solidFill>
                <a:latin typeface="Arial Black" panose="020B0A04020102020204" pitchFamily="34" charset="0"/>
              </a:rPr>
              <a:t>1.31</a:t>
            </a:r>
            <a:endParaRPr kumimoji="1" lang="ja-JP" altLang="en-US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1297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6</Words>
  <Application>Microsoft Office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Calibri Light</vt:lpstr>
      <vt:lpstr>Office テーマ</vt:lpstr>
      <vt:lpstr>Bridal Fair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Bridal Fair</dc:title>
  <dc:creator>TTDESIGN</dc:creator>
  <cp:lastModifiedBy>TTDESIGN</cp:lastModifiedBy>
  <cp:revision>1</cp:revision>
  <dcterms:created xsi:type="dcterms:W3CDTF">2019-12-28T06:13:04Z</dcterms:created>
  <dcterms:modified xsi:type="dcterms:W3CDTF">2019-12-28T06:14:45Z</dcterms:modified>
</cp:coreProperties>
</file>