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01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23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2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70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0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02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58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43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0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901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40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01F12-DDD7-445B-BE63-30484137E7F4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DFB7B-A7D0-45AF-8942-FA826CF7AE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78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DB23EE-3B3B-4575-B5D5-970F8E699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56487" y="4539523"/>
            <a:ext cx="9423400" cy="3794126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Bridal</a:t>
            </a:r>
            <a:b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Fair</a:t>
            </a:r>
            <a:endParaRPr kumimoji="1" lang="ja-JP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E6224EA-5DE7-4BC5-ADFB-17AD6115B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8998" y="8587945"/>
            <a:ext cx="7978378" cy="2524986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2020.1.10</a:t>
            </a:r>
            <a:r>
              <a:rPr kumimoji="1" lang="ja-JP" altLang="en-US" dirty="0">
                <a:solidFill>
                  <a:schemeClr val="bg1"/>
                </a:solidFill>
                <a:latin typeface="Arial Black" panose="020B0A04020102020204" pitchFamily="34" charset="0"/>
              </a:rPr>
              <a:t>～</a:t>
            </a:r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1.31</a:t>
            </a:r>
            <a:endParaRPr kumimoji="1" lang="ja-JP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41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6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テーマ</vt:lpstr>
      <vt:lpstr>Bridal Fair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2019-12-28T05:47:46Z</dcterms:created>
  <dcterms:modified xsi:type="dcterms:W3CDTF">2019-12-28T06:12:59Z</dcterms:modified>
</cp:coreProperties>
</file>