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24387175" cy="13716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12" autoAdjust="0"/>
    <p:restoredTop sz="94660"/>
  </p:normalViewPr>
  <p:slideViewPr>
    <p:cSldViewPr snapToGrid="0">
      <p:cViewPr varScale="1">
        <p:scale>
          <a:sx n="38" d="100"/>
          <a:sy n="38" d="100"/>
        </p:scale>
        <p:origin x="126" y="54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397" y="2244726"/>
            <a:ext cx="18290381" cy="4775200"/>
          </a:xfrm>
        </p:spPr>
        <p:txBody>
          <a:bodyPr anchor="b"/>
          <a:lstStyle>
            <a:lvl1pPr algn="ctr">
              <a:defRPr sz="12000"/>
            </a:lvl1pPr>
          </a:lstStyle>
          <a:p>
            <a:r>
              <a:rPr lang="ja-JP" altLang="en-US" dirty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397" y="7204076"/>
            <a:ext cx="18290381" cy="3311524"/>
          </a:xfrm>
        </p:spPr>
        <p:txBody>
          <a:bodyPr/>
          <a:lstStyle>
            <a:lvl1pPr marL="0" indent="0" algn="ctr">
              <a:buNone/>
              <a:defRPr sz="4800"/>
            </a:lvl1pPr>
            <a:lvl2pPr marL="914400" indent="0" algn="ctr">
              <a:buNone/>
              <a:defRPr sz="4000"/>
            </a:lvl2pPr>
            <a:lvl3pPr marL="1828800" indent="0" algn="ctr">
              <a:buNone/>
              <a:defRPr sz="3600"/>
            </a:lvl3pPr>
            <a:lvl4pPr marL="2743200" indent="0" algn="ctr">
              <a:buNone/>
              <a:defRPr sz="3200"/>
            </a:lvl4pPr>
            <a:lvl5pPr marL="3657600" indent="0" algn="ctr">
              <a:buNone/>
              <a:defRPr sz="3200"/>
            </a:lvl5pPr>
            <a:lvl6pPr marL="4572000" indent="0" algn="ctr">
              <a:buNone/>
              <a:defRPr sz="3200"/>
            </a:lvl6pPr>
            <a:lvl7pPr marL="5486400" indent="0" algn="ctr">
              <a:buNone/>
              <a:defRPr sz="3200"/>
            </a:lvl7pPr>
            <a:lvl8pPr marL="6400800" indent="0" algn="ctr">
              <a:buNone/>
              <a:defRPr sz="3200"/>
            </a:lvl8pPr>
            <a:lvl9pPr marL="7315200" indent="0" algn="ctr">
              <a:buNone/>
              <a:defRPr sz="3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85A024-3507-4CC1-82C4-24A44366F5A6}" type="datetimeFigureOut">
              <a:rPr kumimoji="1" lang="ja-JP" altLang="en-US" smtClean="0"/>
              <a:t>2019/12/25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FDF060-B279-4D19-B3BE-1EE4207BD17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607335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85A024-3507-4CC1-82C4-24A44366F5A6}" type="datetimeFigureOut">
              <a:rPr kumimoji="1" lang="ja-JP" altLang="en-US" smtClean="0"/>
              <a:t>2019/12/25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FDF060-B279-4D19-B3BE-1EE4207BD17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155623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7452072" y="730250"/>
            <a:ext cx="5258485" cy="11623676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676618" y="730250"/>
            <a:ext cx="15470614" cy="11623676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85A024-3507-4CC1-82C4-24A44366F5A6}" type="datetimeFigureOut">
              <a:rPr kumimoji="1" lang="ja-JP" altLang="en-US" smtClean="0"/>
              <a:t>2019/12/25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FDF060-B279-4D19-B3BE-1EE4207BD17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518593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85A024-3507-4CC1-82C4-24A44366F5A6}" type="datetimeFigureOut">
              <a:rPr kumimoji="1" lang="ja-JP" altLang="en-US" smtClean="0"/>
              <a:t>2019/12/25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FDF060-B279-4D19-B3BE-1EE4207BD17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77138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63917" y="3419477"/>
            <a:ext cx="21033938" cy="5705474"/>
          </a:xfrm>
        </p:spPr>
        <p:txBody>
          <a:bodyPr anchor="b"/>
          <a:lstStyle>
            <a:lvl1pPr>
              <a:defRPr sz="12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63917" y="9178927"/>
            <a:ext cx="21033938" cy="3000374"/>
          </a:xfrm>
        </p:spPr>
        <p:txBody>
          <a:bodyPr/>
          <a:lstStyle>
            <a:lvl1pPr marL="0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1pPr>
            <a:lvl2pPr marL="914400" indent="0">
              <a:buNone/>
              <a:defRPr sz="4000">
                <a:solidFill>
                  <a:schemeClr val="tx1">
                    <a:tint val="75000"/>
                  </a:schemeClr>
                </a:solidFill>
              </a:defRPr>
            </a:lvl2pPr>
            <a:lvl3pPr marL="1828800" indent="0">
              <a:buNone/>
              <a:defRPr sz="3600">
                <a:solidFill>
                  <a:schemeClr val="tx1">
                    <a:tint val="75000"/>
                  </a:schemeClr>
                </a:solidFill>
              </a:defRPr>
            </a:lvl3pPr>
            <a:lvl4pPr marL="2743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4pPr>
            <a:lvl5pPr marL="36576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5pPr>
            <a:lvl6pPr marL="45720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6pPr>
            <a:lvl7pPr marL="54864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7pPr>
            <a:lvl8pPr marL="64008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8pPr>
            <a:lvl9pPr marL="7315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85A024-3507-4CC1-82C4-24A44366F5A6}" type="datetimeFigureOut">
              <a:rPr kumimoji="1" lang="ja-JP" altLang="en-US" smtClean="0"/>
              <a:t>2019/12/25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FDF060-B279-4D19-B3BE-1EE4207BD17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211602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76618" y="3651250"/>
            <a:ext cx="10364549" cy="870267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346008" y="3651250"/>
            <a:ext cx="10364549" cy="870267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85A024-3507-4CC1-82C4-24A44366F5A6}" type="datetimeFigureOut">
              <a:rPr kumimoji="1" lang="ja-JP" altLang="en-US" smtClean="0"/>
              <a:t>2019/12/25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FDF060-B279-4D19-B3BE-1EE4207BD17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854486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795" y="730251"/>
            <a:ext cx="21033938" cy="2651126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9796" y="3362326"/>
            <a:ext cx="10316917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79796" y="5010150"/>
            <a:ext cx="10316917" cy="736917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2346007" y="3362326"/>
            <a:ext cx="10367726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2346007" y="5010150"/>
            <a:ext cx="10367726" cy="736917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85A024-3507-4CC1-82C4-24A44366F5A6}" type="datetimeFigureOut">
              <a:rPr kumimoji="1" lang="ja-JP" altLang="en-US" smtClean="0"/>
              <a:t>2019/12/25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FDF060-B279-4D19-B3BE-1EE4207BD17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122485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85A024-3507-4CC1-82C4-24A44366F5A6}" type="datetimeFigureOut">
              <a:rPr kumimoji="1" lang="ja-JP" altLang="en-US" smtClean="0"/>
              <a:t>2019/12/25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FDF060-B279-4D19-B3BE-1EE4207BD17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058583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85A024-3507-4CC1-82C4-24A44366F5A6}" type="datetimeFigureOut">
              <a:rPr kumimoji="1" lang="ja-JP" altLang="en-US" smtClean="0"/>
              <a:t>2019/12/25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FDF060-B279-4D19-B3BE-1EE4207BD17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053377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796" y="914400"/>
            <a:ext cx="7865498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367726" y="1974851"/>
            <a:ext cx="12346007" cy="9747250"/>
          </a:xfrm>
        </p:spPr>
        <p:txBody>
          <a:bodyPr/>
          <a:lstStyle>
            <a:lvl1pPr>
              <a:defRPr sz="6400"/>
            </a:lvl1pPr>
            <a:lvl2pPr>
              <a:defRPr sz="5600"/>
            </a:lvl2pPr>
            <a:lvl3pPr>
              <a:defRPr sz="4800"/>
            </a:lvl3pPr>
            <a:lvl4pPr>
              <a:defRPr sz="4000"/>
            </a:lvl4pPr>
            <a:lvl5pPr>
              <a:defRPr sz="4000"/>
            </a:lvl5pPr>
            <a:lvl6pPr>
              <a:defRPr sz="4000"/>
            </a:lvl6pPr>
            <a:lvl7pPr>
              <a:defRPr sz="4000"/>
            </a:lvl7pPr>
            <a:lvl8pPr>
              <a:defRPr sz="4000"/>
            </a:lvl8pPr>
            <a:lvl9pPr>
              <a:defRPr sz="4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796" y="4114800"/>
            <a:ext cx="7865498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85A024-3507-4CC1-82C4-24A44366F5A6}" type="datetimeFigureOut">
              <a:rPr kumimoji="1" lang="ja-JP" altLang="en-US" smtClean="0"/>
              <a:t>2019/12/25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FDF060-B279-4D19-B3BE-1EE4207BD17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268599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796" y="914400"/>
            <a:ext cx="7865498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367726" y="1974851"/>
            <a:ext cx="12346007" cy="9747250"/>
          </a:xfrm>
        </p:spPr>
        <p:txBody>
          <a:bodyPr anchor="t"/>
          <a:lstStyle>
            <a:lvl1pPr marL="0" indent="0">
              <a:buNone/>
              <a:defRPr sz="6400"/>
            </a:lvl1pPr>
            <a:lvl2pPr marL="914400" indent="0">
              <a:buNone/>
              <a:defRPr sz="5600"/>
            </a:lvl2pPr>
            <a:lvl3pPr marL="1828800" indent="0">
              <a:buNone/>
              <a:defRPr sz="4800"/>
            </a:lvl3pPr>
            <a:lvl4pPr marL="2743200" indent="0">
              <a:buNone/>
              <a:defRPr sz="4000"/>
            </a:lvl4pPr>
            <a:lvl5pPr marL="3657600" indent="0">
              <a:buNone/>
              <a:defRPr sz="4000"/>
            </a:lvl5pPr>
            <a:lvl6pPr marL="4572000" indent="0">
              <a:buNone/>
              <a:defRPr sz="4000"/>
            </a:lvl6pPr>
            <a:lvl7pPr marL="5486400" indent="0">
              <a:buNone/>
              <a:defRPr sz="4000"/>
            </a:lvl7pPr>
            <a:lvl8pPr marL="6400800" indent="0">
              <a:buNone/>
              <a:defRPr sz="4000"/>
            </a:lvl8pPr>
            <a:lvl9pPr marL="7315200" indent="0">
              <a:buNone/>
              <a:defRPr sz="4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796" y="4114800"/>
            <a:ext cx="7865498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85A024-3507-4CC1-82C4-24A44366F5A6}" type="datetimeFigureOut">
              <a:rPr kumimoji="1" lang="ja-JP" altLang="en-US" smtClean="0"/>
              <a:t>2019/12/25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FDF060-B279-4D19-B3BE-1EE4207BD17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364372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76619" y="730251"/>
            <a:ext cx="21033938" cy="26511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6619" y="3651250"/>
            <a:ext cx="21033938" cy="87026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676618" y="12712701"/>
            <a:ext cx="5487114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85A024-3507-4CC1-82C4-24A44366F5A6}" type="datetimeFigureOut">
              <a:rPr kumimoji="1" lang="ja-JP" altLang="en-US" smtClean="0"/>
              <a:t>2019/12/25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078252" y="12712701"/>
            <a:ext cx="8230672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7223443" y="12712701"/>
            <a:ext cx="5487114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FDF060-B279-4D19-B3BE-1EE4207BD17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646602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828800" rtl="0" eaLnBrk="1" latinLnBrk="0" hangingPunct="1">
        <a:lnSpc>
          <a:spcPct val="90000"/>
        </a:lnSpc>
        <a:spcBef>
          <a:spcPct val="0"/>
        </a:spcBef>
        <a:buNone/>
        <a:defRPr kumimoji="1" sz="8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1828800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Char char="•"/>
        <a:defRPr kumimoji="1" sz="5600" kern="1200">
          <a:solidFill>
            <a:schemeClr val="tx1"/>
          </a:solidFill>
          <a:latin typeface="+mn-lt"/>
          <a:ea typeface="+mn-ea"/>
          <a:cs typeface="+mn-cs"/>
        </a:defRPr>
      </a:lvl1pPr>
      <a:lvl2pPr marL="1371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4800" kern="1200">
          <a:solidFill>
            <a:schemeClr val="tx1"/>
          </a:solidFill>
          <a:latin typeface="+mn-lt"/>
          <a:ea typeface="+mn-ea"/>
          <a:cs typeface="+mn-cs"/>
        </a:defRPr>
      </a:lvl2pPr>
      <a:lvl3pPr marL="2286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4000" kern="1200">
          <a:solidFill>
            <a:schemeClr val="tx1"/>
          </a:solidFill>
          <a:latin typeface="+mn-lt"/>
          <a:ea typeface="+mn-ea"/>
          <a:cs typeface="+mn-cs"/>
        </a:defRPr>
      </a:lvl3pPr>
      <a:lvl4pPr marL="3200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41148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50292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943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858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772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28800" rtl="0" eaLnBrk="1" latinLnBrk="0" hangingPunct="1"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algn="l" defTabSz="1828800" rtl="0" eaLnBrk="1" latinLnBrk="0" hangingPunct="1"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800" algn="l" defTabSz="1828800" rtl="0" eaLnBrk="1" latinLnBrk="0" hangingPunct="1"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743200" algn="l" defTabSz="1828800" rtl="0" eaLnBrk="1" latinLnBrk="0" hangingPunct="1"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57600" algn="l" defTabSz="1828800" rtl="0" eaLnBrk="1" latinLnBrk="0" hangingPunct="1"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572000" algn="l" defTabSz="1828800" rtl="0" eaLnBrk="1" latinLnBrk="0" hangingPunct="1"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486400" algn="l" defTabSz="1828800" rtl="0" eaLnBrk="1" latinLnBrk="0" hangingPunct="1"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400800" algn="l" defTabSz="1828800" rtl="0" eaLnBrk="1" latinLnBrk="0" hangingPunct="1"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315200" algn="l" defTabSz="1828800" rtl="0" eaLnBrk="1" latinLnBrk="0" hangingPunct="1"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1">
            <a:extLst>
              <a:ext uri="{FF2B5EF4-FFF2-40B4-BE49-F238E27FC236}">
                <a16:creationId xmlns:a16="http://schemas.microsoft.com/office/drawing/2014/main" id="{7D556E45-3565-4F86-ABB7-18AAC607909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760200" y="2971800"/>
            <a:ext cx="11430000" cy="1447800"/>
          </a:xfrm>
        </p:spPr>
        <p:txBody>
          <a:bodyPr>
            <a:normAutofit fontScale="90000"/>
          </a:bodyPr>
          <a:lstStyle/>
          <a:p>
            <a:r>
              <a:rPr lang="ko-KR" altLang="en-US" dirty="0"/>
              <a:t>標題</a:t>
            </a:r>
            <a:endParaRPr kumimoji="1" lang="ja-JP" altLang="en-US" dirty="0"/>
          </a:p>
        </p:txBody>
      </p:sp>
      <p:sp>
        <p:nvSpPr>
          <p:cNvPr id="5" name="字幕 2">
            <a:extLst>
              <a:ext uri="{FF2B5EF4-FFF2-40B4-BE49-F238E27FC236}">
                <a16:creationId xmlns:a16="http://schemas.microsoft.com/office/drawing/2014/main" id="{811486D6-C8B1-4BDD-8EAB-CBE1651B96A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760200" y="5029200"/>
            <a:ext cx="11430000" cy="5715000"/>
          </a:xfrm>
        </p:spPr>
        <p:txBody>
          <a:bodyPr>
            <a:normAutofit/>
          </a:bodyPr>
          <a:lstStyle/>
          <a:p>
            <a:r>
              <a:rPr lang="en-US" altLang="ja-JP" dirty="0"/>
              <a:t>TEXT </a:t>
            </a:r>
            <a:r>
              <a:rPr lang="en-US" altLang="ja-JP" dirty="0" err="1"/>
              <a:t>TEXT</a:t>
            </a:r>
            <a:r>
              <a:rPr lang="en-US" altLang="ja-JP" dirty="0"/>
              <a:t> </a:t>
            </a:r>
            <a:r>
              <a:rPr lang="en-US" altLang="ja-JP" dirty="0" err="1"/>
              <a:t>TEXT</a:t>
            </a:r>
            <a:r>
              <a:rPr lang="en-US" altLang="ja-JP" dirty="0"/>
              <a:t> </a:t>
            </a:r>
            <a:r>
              <a:rPr lang="en-US" altLang="ja-JP" dirty="0" err="1"/>
              <a:t>TEXT</a:t>
            </a:r>
            <a:r>
              <a:rPr lang="en-US" altLang="ja-JP" dirty="0"/>
              <a:t> </a:t>
            </a:r>
            <a:r>
              <a:rPr lang="en-US" altLang="ja-JP" dirty="0" err="1"/>
              <a:t>TEXT</a:t>
            </a:r>
            <a:r>
              <a:rPr lang="en-US" altLang="ja-JP" dirty="0"/>
              <a:t> </a:t>
            </a:r>
            <a:r>
              <a:rPr lang="en-US" altLang="ja-JP" dirty="0" err="1"/>
              <a:t>TEXT</a:t>
            </a:r>
            <a:r>
              <a:rPr lang="en-US" altLang="ja-JP" dirty="0"/>
              <a:t> </a:t>
            </a:r>
            <a:r>
              <a:rPr lang="en-US" altLang="ja-JP" dirty="0" err="1"/>
              <a:t>TEXT</a:t>
            </a:r>
            <a:r>
              <a:rPr lang="en-US" altLang="ja-JP" dirty="0"/>
              <a:t> </a:t>
            </a:r>
          </a:p>
          <a:p>
            <a:r>
              <a:rPr lang="en-US" altLang="ja-JP" dirty="0"/>
              <a:t>TEXT </a:t>
            </a:r>
            <a:r>
              <a:rPr lang="en-US" altLang="ja-JP" dirty="0" err="1"/>
              <a:t>TEXT</a:t>
            </a:r>
            <a:r>
              <a:rPr lang="en-US" altLang="ja-JP" dirty="0"/>
              <a:t> </a:t>
            </a:r>
            <a:r>
              <a:rPr lang="en-US" altLang="ja-JP" dirty="0" err="1"/>
              <a:t>TEXT</a:t>
            </a:r>
            <a:r>
              <a:rPr lang="en-US" altLang="ja-JP" dirty="0"/>
              <a:t> </a:t>
            </a:r>
            <a:r>
              <a:rPr lang="en-US" altLang="ja-JP" dirty="0" err="1"/>
              <a:t>TEXT</a:t>
            </a:r>
            <a:r>
              <a:rPr lang="en-US" altLang="ja-JP" dirty="0"/>
              <a:t> </a:t>
            </a:r>
            <a:r>
              <a:rPr lang="en-US" altLang="ja-JP" dirty="0" err="1"/>
              <a:t>TEXT</a:t>
            </a:r>
            <a:r>
              <a:rPr lang="en-US" altLang="ja-JP" dirty="0"/>
              <a:t> </a:t>
            </a:r>
            <a:r>
              <a:rPr lang="en-US" altLang="ja-JP" dirty="0" err="1"/>
              <a:t>TEXT</a:t>
            </a:r>
            <a:r>
              <a:rPr lang="en-US" altLang="ja-JP" dirty="0"/>
              <a:t> </a:t>
            </a:r>
            <a:r>
              <a:rPr lang="en-US" altLang="ja-JP" dirty="0" err="1"/>
              <a:t>TEXT</a:t>
            </a:r>
            <a:r>
              <a:rPr lang="en-US" altLang="ja-JP" dirty="0"/>
              <a:t> </a:t>
            </a:r>
            <a:endParaRPr lang="ja-JP" altLang="en-US" dirty="0"/>
          </a:p>
          <a:p>
            <a:r>
              <a:rPr lang="en-US" altLang="ja-JP" dirty="0"/>
              <a:t>TEXT </a:t>
            </a:r>
            <a:r>
              <a:rPr lang="en-US" altLang="ja-JP" dirty="0" err="1"/>
              <a:t>TEXT</a:t>
            </a:r>
            <a:r>
              <a:rPr lang="en-US" altLang="ja-JP" dirty="0"/>
              <a:t> </a:t>
            </a:r>
            <a:r>
              <a:rPr lang="en-US" altLang="ja-JP" dirty="0" err="1"/>
              <a:t>TEXT</a:t>
            </a:r>
            <a:r>
              <a:rPr lang="en-US" altLang="ja-JP" dirty="0"/>
              <a:t> </a:t>
            </a:r>
            <a:r>
              <a:rPr lang="en-US" altLang="ja-JP" dirty="0" err="1"/>
              <a:t>TEXT</a:t>
            </a:r>
            <a:r>
              <a:rPr lang="en-US" altLang="ja-JP" dirty="0"/>
              <a:t> </a:t>
            </a:r>
            <a:r>
              <a:rPr lang="en-US" altLang="ja-JP" dirty="0" err="1"/>
              <a:t>TEXT</a:t>
            </a:r>
            <a:r>
              <a:rPr lang="en-US" altLang="ja-JP" dirty="0"/>
              <a:t> </a:t>
            </a:r>
            <a:r>
              <a:rPr lang="en-US" altLang="ja-JP" dirty="0" err="1"/>
              <a:t>TEXT</a:t>
            </a:r>
            <a:r>
              <a:rPr lang="en-US" altLang="ja-JP" dirty="0"/>
              <a:t> </a:t>
            </a:r>
            <a:r>
              <a:rPr lang="en-US" altLang="ja-JP" dirty="0" err="1"/>
              <a:t>TEXT</a:t>
            </a:r>
            <a:r>
              <a:rPr lang="en-US" altLang="ja-JP" dirty="0"/>
              <a:t> </a:t>
            </a:r>
            <a:endParaRPr lang="ja-JP" altLang="en-US" dirty="0"/>
          </a:p>
          <a:p>
            <a:endParaRPr lang="en-US" altLang="ja-JP" dirty="0"/>
          </a:p>
          <a:p>
            <a:r>
              <a:rPr lang="en-US" altLang="ja-JP" dirty="0"/>
              <a:t>TEXT </a:t>
            </a:r>
            <a:r>
              <a:rPr lang="en-US" altLang="ja-JP" dirty="0" err="1"/>
              <a:t>TEXT</a:t>
            </a:r>
            <a:r>
              <a:rPr lang="en-US" altLang="ja-JP" dirty="0"/>
              <a:t> </a:t>
            </a:r>
            <a:r>
              <a:rPr lang="en-US" altLang="ja-JP" dirty="0" err="1"/>
              <a:t>TEXT</a:t>
            </a:r>
            <a:r>
              <a:rPr lang="en-US" altLang="ja-JP" dirty="0"/>
              <a:t> </a:t>
            </a:r>
            <a:r>
              <a:rPr lang="en-US" altLang="ja-JP" dirty="0" err="1"/>
              <a:t>TEXT</a:t>
            </a:r>
            <a:r>
              <a:rPr lang="en-US" altLang="ja-JP" dirty="0"/>
              <a:t> </a:t>
            </a:r>
            <a:r>
              <a:rPr lang="en-US" altLang="ja-JP" dirty="0" err="1"/>
              <a:t>TEXT</a:t>
            </a:r>
            <a:r>
              <a:rPr lang="en-US" altLang="ja-JP" dirty="0"/>
              <a:t> </a:t>
            </a:r>
            <a:r>
              <a:rPr lang="en-US" altLang="ja-JP" dirty="0" err="1"/>
              <a:t>TEXT</a:t>
            </a:r>
            <a:r>
              <a:rPr lang="en-US" altLang="ja-JP" dirty="0"/>
              <a:t> </a:t>
            </a:r>
            <a:r>
              <a:rPr lang="en-US" altLang="ja-JP" dirty="0" err="1"/>
              <a:t>TEXT</a:t>
            </a:r>
            <a:endParaRPr lang="en-US" altLang="ja-JP" dirty="0"/>
          </a:p>
          <a:p>
            <a:r>
              <a:rPr lang="en-US" altLang="ja-JP" dirty="0"/>
              <a:t>TEXT </a:t>
            </a:r>
            <a:r>
              <a:rPr lang="en-US" altLang="ja-JP" dirty="0" err="1"/>
              <a:t>TEXT</a:t>
            </a:r>
            <a:r>
              <a:rPr lang="en-US" altLang="ja-JP" dirty="0"/>
              <a:t> </a:t>
            </a:r>
            <a:endParaRPr lang="ja-JP" altLang="en-US" dirty="0"/>
          </a:p>
          <a:p>
            <a:endParaRPr lang="ja-JP" altLang="en-US" dirty="0"/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54196464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</TotalTime>
  <Words>31</Words>
  <Application>Microsoft Office PowerPoint</Application>
  <PresentationFormat>ユーザー設定</PresentationFormat>
  <Paragraphs>7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テーマ</vt:lpstr>
      <vt:lpstr>標題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標題</dc:title>
  <dc:creator>TTDESIGN</dc:creator>
  <cp:lastModifiedBy>TTDESIGN</cp:lastModifiedBy>
  <cp:revision>1</cp:revision>
  <dcterms:created xsi:type="dcterms:W3CDTF">2019-12-25T08:39:21Z</dcterms:created>
  <dcterms:modified xsi:type="dcterms:W3CDTF">2019-12-25T08:42:49Z</dcterms:modified>
</cp:coreProperties>
</file>